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37"/>
  </p:notesMasterIdLst>
  <p:sldIdLst>
    <p:sldId id="278" r:id="rId5"/>
    <p:sldId id="279" r:id="rId6"/>
    <p:sldId id="310" r:id="rId7"/>
    <p:sldId id="281" r:id="rId8"/>
    <p:sldId id="308" r:id="rId9"/>
    <p:sldId id="294" r:id="rId10"/>
    <p:sldId id="282" r:id="rId11"/>
    <p:sldId id="296" r:id="rId12"/>
    <p:sldId id="297" r:id="rId13"/>
    <p:sldId id="298" r:id="rId14"/>
    <p:sldId id="312" r:id="rId15"/>
    <p:sldId id="311" r:id="rId16"/>
    <p:sldId id="301" r:id="rId17"/>
    <p:sldId id="302" r:id="rId18"/>
    <p:sldId id="313" r:id="rId19"/>
    <p:sldId id="314" r:id="rId20"/>
    <p:sldId id="315" r:id="rId21"/>
    <p:sldId id="303" r:id="rId22"/>
    <p:sldId id="316" r:id="rId23"/>
    <p:sldId id="305" r:id="rId24"/>
    <p:sldId id="317" r:id="rId25"/>
    <p:sldId id="318" r:id="rId26"/>
    <p:sldId id="319" r:id="rId27"/>
    <p:sldId id="320" r:id="rId28"/>
    <p:sldId id="321" r:id="rId29"/>
    <p:sldId id="322" r:id="rId30"/>
    <p:sldId id="324" r:id="rId31"/>
    <p:sldId id="325" r:id="rId32"/>
    <p:sldId id="326" r:id="rId33"/>
    <p:sldId id="327" r:id="rId34"/>
    <p:sldId id="323" r:id="rId35"/>
    <p:sldId id="293" r:id="rId36"/>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63C3B-937D-4B6A-BE78-EC1E51803DB8}" v="1031" dt="2023-09-06T03:20:02.058"/>
    <p1510:client id="{06A86CB3-2B94-D6B2-C6BE-05867737AED3}" v="69" dt="2023-09-06T17:21:24.492"/>
    <p1510:client id="{2AEE6D3E-A704-2555-127F-39154DF8A60D}" v="29" dt="2023-09-06T16:35:17.452"/>
    <p1510:client id="{2EC216FB-B35D-0518-B593-F17B248EBB1C}" v="551" dt="2023-09-06T20:51:14.255"/>
    <p1510:client id="{5E99F372-B7D9-7F4E-E97F-4130A8C11E5F}" v="1" dt="2023-09-07T20:04:58.479"/>
    <p1510:client id="{74326C25-855B-EB70-9515-33E14D5EF228}" v="6" dt="2023-09-07T19:01:29.261"/>
    <p1510:client id="{87B9F111-7A5A-18BA-D2D4-C80996DA3B7B}" v="316" dt="2023-09-06T19:47:32.859"/>
    <p1510:client id="{A06E41FA-3E9A-8C11-1927-C3A4D9816CE8}" v="258" dt="2023-09-06T18:07:21.374"/>
    <p1510:client id="{C64766A2-483A-FD32-9F3F-8DF2BEA1B780}" v="1" dt="2023-09-07T17:36:10.311"/>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ata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ata12.xml.rels><?xml version="1.0" encoding="UTF-8" standalone="yes"?>
<Relationships xmlns="http://schemas.openxmlformats.org/package/2006/relationships"><Relationship Id="rId1" Type="http://schemas.openxmlformats.org/officeDocument/2006/relationships/hyperlink" Target="https://www.pluralsight.com/blog/film-games/understanding-balance-graphic-design" TargetMode="External"/></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4" Type="http://schemas.openxmlformats.org/officeDocument/2006/relationships/image" Target="../media/image13.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4" Type="http://schemas.openxmlformats.org/officeDocument/2006/relationships/image" Target="../media/image55.svg"/></Relationships>
</file>

<file path=ppt/diagrams/_rels/drawing12.xml.rels><?xml version="1.0" encoding="UTF-8" standalone="yes"?>
<Relationships xmlns="http://schemas.openxmlformats.org/package/2006/relationships"><Relationship Id="rId1" Type="http://schemas.openxmlformats.org/officeDocument/2006/relationships/hyperlink" Target="https://www.pluralsight.com/blog/film-games/understanding-balance-graphic-design"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9BE532-1F98-4EB7-AB79-53901630BBA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E72ABF5-050C-49BD-BAB5-435D937722AD}">
      <dgm:prSet/>
      <dgm:spPr/>
      <dgm:t>
        <a:bodyPr/>
        <a:lstStyle/>
        <a:p>
          <a:pPr>
            <a:lnSpc>
              <a:spcPct val="100000"/>
            </a:lnSpc>
          </a:pPr>
          <a:r>
            <a:rPr lang="en-US" b="1">
              <a:latin typeface="Arial Black"/>
            </a:rPr>
            <a:t>1.Identify</a:t>
          </a:r>
          <a:r>
            <a:rPr lang="en-US" b="1"/>
            <a:t> your goal</a:t>
          </a:r>
          <a:r>
            <a:rPr lang="en-US"/>
            <a:t>: Clearly state the objectives and improvements you want to demonstrate through your data graphics. Are you trying to show reduced errors, increased sales, improved customer satisfaction, or something else?</a:t>
          </a:r>
        </a:p>
      </dgm:t>
    </dgm:pt>
    <dgm:pt modelId="{D7BD30EF-590D-4A6D-9660-BCE920DD8584}" type="parTrans" cxnId="{DE812F1B-4463-47AC-A4FD-BCA4428366EE}">
      <dgm:prSet/>
      <dgm:spPr/>
      <dgm:t>
        <a:bodyPr/>
        <a:lstStyle/>
        <a:p>
          <a:endParaRPr lang="en-US"/>
        </a:p>
      </dgm:t>
    </dgm:pt>
    <dgm:pt modelId="{E7BF7C00-2152-492B-8235-3FA8B62ACC12}" type="sibTrans" cxnId="{DE812F1B-4463-47AC-A4FD-BCA4428366EE}">
      <dgm:prSet/>
      <dgm:spPr/>
      <dgm:t>
        <a:bodyPr/>
        <a:lstStyle/>
        <a:p>
          <a:endParaRPr lang="en-US"/>
        </a:p>
      </dgm:t>
    </dgm:pt>
    <dgm:pt modelId="{F41D2606-AAE7-4BB1-938D-67605E537D91}">
      <dgm:prSet/>
      <dgm:spPr/>
      <dgm:t>
        <a:bodyPr/>
        <a:lstStyle/>
        <a:p>
          <a:pPr>
            <a:lnSpc>
              <a:spcPct val="100000"/>
            </a:lnSpc>
          </a:pPr>
          <a:r>
            <a:rPr lang="en-US">
              <a:latin typeface="Arial Black"/>
            </a:rPr>
            <a:t>2.Understand</a:t>
          </a:r>
          <a:r>
            <a:rPr lang="en-US"/>
            <a:t> your data: Familiarize  yourself with the data you have, such as the variables, their distribution, and the relationships among them. This will help you select a chart highlighting data's most relevant aspects.</a:t>
          </a:r>
        </a:p>
      </dgm:t>
    </dgm:pt>
    <dgm:pt modelId="{D277C98D-2EEE-4545-B0F9-85A967D8EF4B}" type="parTrans" cxnId="{2B142F07-2478-476C-97FB-68DDBDE1386E}">
      <dgm:prSet/>
      <dgm:spPr/>
      <dgm:t>
        <a:bodyPr/>
        <a:lstStyle/>
        <a:p>
          <a:endParaRPr lang="en-US"/>
        </a:p>
      </dgm:t>
    </dgm:pt>
    <dgm:pt modelId="{D334F60E-7E38-4518-8470-8ED18445DD7B}" type="sibTrans" cxnId="{2B142F07-2478-476C-97FB-68DDBDE1386E}">
      <dgm:prSet/>
      <dgm:spPr/>
      <dgm:t>
        <a:bodyPr/>
        <a:lstStyle/>
        <a:p>
          <a:endParaRPr lang="en-US"/>
        </a:p>
      </dgm:t>
    </dgm:pt>
    <dgm:pt modelId="{53B34851-CEEE-4E3F-965F-C0620A471C64}" type="pres">
      <dgm:prSet presAssocID="{A49BE532-1F98-4EB7-AB79-53901630BBAE}" presName="root" presStyleCnt="0">
        <dgm:presLayoutVars>
          <dgm:dir/>
          <dgm:resizeHandles val="exact"/>
        </dgm:presLayoutVars>
      </dgm:prSet>
      <dgm:spPr/>
    </dgm:pt>
    <dgm:pt modelId="{D1EB790E-51DB-4651-A6DC-F6330DF3BB69}" type="pres">
      <dgm:prSet presAssocID="{3E72ABF5-050C-49BD-BAB5-435D937722AD}" presName="compNode" presStyleCnt="0"/>
      <dgm:spPr/>
    </dgm:pt>
    <dgm:pt modelId="{860A16B3-CBFF-442E-986A-F8F9BC195D5B}" type="pres">
      <dgm:prSet presAssocID="{3E72ABF5-050C-49BD-BAB5-435D937722AD}" presName="bgRect" presStyleLbl="bgShp" presStyleIdx="0" presStyleCnt="2"/>
      <dgm:spPr/>
    </dgm:pt>
    <dgm:pt modelId="{04C88060-2A60-42EC-8032-2EA259707E66}" type="pres">
      <dgm:prSet presAssocID="{3E72ABF5-050C-49BD-BAB5-435D937722A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7E0949B3-E1B6-45FC-B1E0-D24FE2B8ADCC}" type="pres">
      <dgm:prSet presAssocID="{3E72ABF5-050C-49BD-BAB5-435D937722AD}" presName="spaceRect" presStyleCnt="0"/>
      <dgm:spPr/>
    </dgm:pt>
    <dgm:pt modelId="{8C896A82-2FDD-4DBC-BDE8-178F8F6BFF1D}" type="pres">
      <dgm:prSet presAssocID="{3E72ABF5-050C-49BD-BAB5-435D937722AD}" presName="parTx" presStyleLbl="revTx" presStyleIdx="0" presStyleCnt="2">
        <dgm:presLayoutVars>
          <dgm:chMax val="0"/>
          <dgm:chPref val="0"/>
        </dgm:presLayoutVars>
      </dgm:prSet>
      <dgm:spPr/>
    </dgm:pt>
    <dgm:pt modelId="{63544674-620B-4CB9-8D68-C21EB4417FC9}" type="pres">
      <dgm:prSet presAssocID="{E7BF7C00-2152-492B-8235-3FA8B62ACC12}" presName="sibTrans" presStyleCnt="0"/>
      <dgm:spPr/>
    </dgm:pt>
    <dgm:pt modelId="{9C3EE7E9-880C-421A-AA18-7BABD750E331}" type="pres">
      <dgm:prSet presAssocID="{F41D2606-AAE7-4BB1-938D-67605E537D91}" presName="compNode" presStyleCnt="0"/>
      <dgm:spPr/>
    </dgm:pt>
    <dgm:pt modelId="{38212237-3F55-45AE-9FFC-C58E87F7592C}" type="pres">
      <dgm:prSet presAssocID="{F41D2606-AAE7-4BB1-938D-67605E537D91}" presName="bgRect" presStyleLbl="bgShp" presStyleIdx="1" presStyleCnt="2"/>
      <dgm:spPr/>
    </dgm:pt>
    <dgm:pt modelId="{C0DC6D00-DC3B-44F2-9517-1F5BCB222A11}" type="pres">
      <dgm:prSet presAssocID="{F41D2606-AAE7-4BB1-938D-67605E537D9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5AEB201-CF5C-4D09-909C-78FFE5D5347A}" type="pres">
      <dgm:prSet presAssocID="{F41D2606-AAE7-4BB1-938D-67605E537D91}" presName="spaceRect" presStyleCnt="0"/>
      <dgm:spPr/>
    </dgm:pt>
    <dgm:pt modelId="{D9989241-1CB8-4456-91BD-3C1750AA3E5D}" type="pres">
      <dgm:prSet presAssocID="{F41D2606-AAE7-4BB1-938D-67605E537D91}" presName="parTx" presStyleLbl="revTx" presStyleIdx="1" presStyleCnt="2">
        <dgm:presLayoutVars>
          <dgm:chMax val="0"/>
          <dgm:chPref val="0"/>
        </dgm:presLayoutVars>
      </dgm:prSet>
      <dgm:spPr/>
    </dgm:pt>
  </dgm:ptLst>
  <dgm:cxnLst>
    <dgm:cxn modelId="{2B142F07-2478-476C-97FB-68DDBDE1386E}" srcId="{A49BE532-1F98-4EB7-AB79-53901630BBAE}" destId="{F41D2606-AAE7-4BB1-938D-67605E537D91}" srcOrd="1" destOrd="0" parTransId="{D277C98D-2EEE-4545-B0F9-85A967D8EF4B}" sibTransId="{D334F60E-7E38-4518-8470-8ED18445DD7B}"/>
    <dgm:cxn modelId="{DE812F1B-4463-47AC-A4FD-BCA4428366EE}" srcId="{A49BE532-1F98-4EB7-AB79-53901630BBAE}" destId="{3E72ABF5-050C-49BD-BAB5-435D937722AD}" srcOrd="0" destOrd="0" parTransId="{D7BD30EF-590D-4A6D-9660-BCE920DD8584}" sibTransId="{E7BF7C00-2152-492B-8235-3FA8B62ACC12}"/>
    <dgm:cxn modelId="{EC3C382C-CC13-4307-B93E-29DBC5EAF3D2}" type="presOf" srcId="{3E72ABF5-050C-49BD-BAB5-435D937722AD}" destId="{8C896A82-2FDD-4DBC-BDE8-178F8F6BFF1D}" srcOrd="0" destOrd="0" presId="urn:microsoft.com/office/officeart/2018/2/layout/IconVerticalSolidList"/>
    <dgm:cxn modelId="{A6FDFD45-08A2-4AF1-B848-13FC969E30D4}" type="presOf" srcId="{A49BE532-1F98-4EB7-AB79-53901630BBAE}" destId="{53B34851-CEEE-4E3F-965F-C0620A471C64}" srcOrd="0" destOrd="0" presId="urn:microsoft.com/office/officeart/2018/2/layout/IconVerticalSolidList"/>
    <dgm:cxn modelId="{0D0A7A52-24C9-45B0-9D3B-B603BB226756}" type="presOf" srcId="{F41D2606-AAE7-4BB1-938D-67605E537D91}" destId="{D9989241-1CB8-4456-91BD-3C1750AA3E5D}" srcOrd="0" destOrd="0" presId="urn:microsoft.com/office/officeart/2018/2/layout/IconVerticalSolidList"/>
    <dgm:cxn modelId="{A0A88EA8-B9F8-4D06-8566-91E380C5B281}" type="presParOf" srcId="{53B34851-CEEE-4E3F-965F-C0620A471C64}" destId="{D1EB790E-51DB-4651-A6DC-F6330DF3BB69}" srcOrd="0" destOrd="0" presId="urn:microsoft.com/office/officeart/2018/2/layout/IconVerticalSolidList"/>
    <dgm:cxn modelId="{D82A748A-5E92-4740-9BBF-FCCDFF514D15}" type="presParOf" srcId="{D1EB790E-51DB-4651-A6DC-F6330DF3BB69}" destId="{860A16B3-CBFF-442E-986A-F8F9BC195D5B}" srcOrd="0" destOrd="0" presId="urn:microsoft.com/office/officeart/2018/2/layout/IconVerticalSolidList"/>
    <dgm:cxn modelId="{47EEAB8A-A379-43D2-A46B-0B7B3F8D5E03}" type="presParOf" srcId="{D1EB790E-51DB-4651-A6DC-F6330DF3BB69}" destId="{04C88060-2A60-42EC-8032-2EA259707E66}" srcOrd="1" destOrd="0" presId="urn:microsoft.com/office/officeart/2018/2/layout/IconVerticalSolidList"/>
    <dgm:cxn modelId="{4304E720-D83E-4095-839C-F5100DDB7F61}" type="presParOf" srcId="{D1EB790E-51DB-4651-A6DC-F6330DF3BB69}" destId="{7E0949B3-E1B6-45FC-B1E0-D24FE2B8ADCC}" srcOrd="2" destOrd="0" presId="urn:microsoft.com/office/officeart/2018/2/layout/IconVerticalSolidList"/>
    <dgm:cxn modelId="{A65F1C75-A194-4DA1-830C-B151324A88F1}" type="presParOf" srcId="{D1EB790E-51DB-4651-A6DC-F6330DF3BB69}" destId="{8C896A82-2FDD-4DBC-BDE8-178F8F6BFF1D}" srcOrd="3" destOrd="0" presId="urn:microsoft.com/office/officeart/2018/2/layout/IconVerticalSolidList"/>
    <dgm:cxn modelId="{06EA49B5-E043-4637-B324-42F54E27E414}" type="presParOf" srcId="{53B34851-CEEE-4E3F-965F-C0620A471C64}" destId="{63544674-620B-4CB9-8D68-C21EB4417FC9}" srcOrd="1" destOrd="0" presId="urn:microsoft.com/office/officeart/2018/2/layout/IconVerticalSolidList"/>
    <dgm:cxn modelId="{5B2E9408-B447-4FF4-87CA-50CA0DB04AFA}" type="presParOf" srcId="{53B34851-CEEE-4E3F-965F-C0620A471C64}" destId="{9C3EE7E9-880C-421A-AA18-7BABD750E331}" srcOrd="2" destOrd="0" presId="urn:microsoft.com/office/officeart/2018/2/layout/IconVerticalSolidList"/>
    <dgm:cxn modelId="{D0D6B2AA-1483-4FDB-AA87-F95B7CB6E32D}" type="presParOf" srcId="{9C3EE7E9-880C-421A-AA18-7BABD750E331}" destId="{38212237-3F55-45AE-9FFC-C58E87F7592C}" srcOrd="0" destOrd="0" presId="urn:microsoft.com/office/officeart/2018/2/layout/IconVerticalSolidList"/>
    <dgm:cxn modelId="{9B776F89-7ED0-49A6-B1D3-C6F4C9AF0768}" type="presParOf" srcId="{9C3EE7E9-880C-421A-AA18-7BABD750E331}" destId="{C0DC6D00-DC3B-44F2-9517-1F5BCB222A11}" srcOrd="1" destOrd="0" presId="urn:microsoft.com/office/officeart/2018/2/layout/IconVerticalSolidList"/>
    <dgm:cxn modelId="{853D2C5A-05B3-43BB-A639-1F1E51D39F19}" type="presParOf" srcId="{9C3EE7E9-880C-421A-AA18-7BABD750E331}" destId="{85AEB201-CF5C-4D09-909C-78FFE5D5347A}" srcOrd="2" destOrd="0" presId="urn:microsoft.com/office/officeart/2018/2/layout/IconVerticalSolidList"/>
    <dgm:cxn modelId="{DC4B0FD0-C2D1-464E-9E51-2FC8F623B42B}" type="presParOf" srcId="{9C3EE7E9-880C-421A-AA18-7BABD750E331}" destId="{D9989241-1CB8-4456-91BD-3C1750AA3E5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F44E36-CC21-4928-AE72-78EA106EF148}"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B67141B4-2E42-45FF-A7A4-068324680C89}">
      <dgm:prSet/>
      <dgm:spPr/>
      <dgm:t>
        <a:bodyPr/>
        <a:lstStyle/>
        <a:p>
          <a:pPr>
            <a:lnSpc>
              <a:spcPct val="100000"/>
            </a:lnSpc>
          </a:pPr>
          <a:r>
            <a:rPr lang="en-US"/>
            <a:t>11. Pivot table – The pivot table presents dimensions and expressions in table form. There is no formal limit to the number of dimensions or expressions possible. A pivot table can be defined without expressions, generating a tree view for navigating the dimension levels.</a:t>
          </a:r>
        </a:p>
      </dgm:t>
    </dgm:pt>
    <dgm:pt modelId="{E5D2CA60-98BD-4274-B880-7B4BD5BEEDAE}" type="parTrans" cxnId="{8956BEAF-1F7B-4654-A5C3-9D25354F791D}">
      <dgm:prSet/>
      <dgm:spPr/>
      <dgm:t>
        <a:bodyPr/>
        <a:lstStyle/>
        <a:p>
          <a:endParaRPr lang="en-US"/>
        </a:p>
      </dgm:t>
    </dgm:pt>
    <dgm:pt modelId="{7E7F53A8-5DBB-478D-8DBF-DCAFD352C85D}" type="sibTrans" cxnId="{8956BEAF-1F7B-4654-A5C3-9D25354F791D}">
      <dgm:prSet/>
      <dgm:spPr/>
      <dgm:t>
        <a:bodyPr/>
        <a:lstStyle/>
        <a:p>
          <a:endParaRPr lang="en-US"/>
        </a:p>
      </dgm:t>
    </dgm:pt>
    <dgm:pt modelId="{54D90C42-CFD5-44F4-B0AE-856E71714CA8}">
      <dgm:prSet/>
      <dgm:spPr/>
      <dgm:t>
        <a:bodyPr/>
        <a:lstStyle/>
        <a:p>
          <a:pPr>
            <a:lnSpc>
              <a:spcPct val="100000"/>
            </a:lnSpc>
          </a:pPr>
          <a:r>
            <a:rPr lang="en-US"/>
            <a:t>12. Straight table – The straight table differs from the pivot table in that it cannot display subtotals and that the grouping of dimensions is shown in record form so that each row of the table contains field and expression values.</a:t>
          </a:r>
        </a:p>
      </dgm:t>
    </dgm:pt>
    <dgm:pt modelId="{24B533FA-A191-43AD-8526-2FA77510F621}" type="parTrans" cxnId="{B1E8F3F5-DD71-4E26-962D-E68EF93E7C37}">
      <dgm:prSet/>
      <dgm:spPr/>
      <dgm:t>
        <a:bodyPr/>
        <a:lstStyle/>
        <a:p>
          <a:endParaRPr lang="en-US"/>
        </a:p>
      </dgm:t>
    </dgm:pt>
    <dgm:pt modelId="{396AB9D1-99E6-49FF-BF62-8B891B41479A}" type="sibTrans" cxnId="{B1E8F3F5-DD71-4E26-962D-E68EF93E7C37}">
      <dgm:prSet/>
      <dgm:spPr/>
      <dgm:t>
        <a:bodyPr/>
        <a:lstStyle/>
        <a:p>
          <a:endParaRPr lang="en-US"/>
        </a:p>
      </dgm:t>
    </dgm:pt>
    <dgm:pt modelId="{868409E2-18FE-40BC-BC9F-D3F1737F735C}" type="pres">
      <dgm:prSet presAssocID="{57F44E36-CC21-4928-AE72-78EA106EF148}" presName="root" presStyleCnt="0">
        <dgm:presLayoutVars>
          <dgm:dir/>
          <dgm:resizeHandles val="exact"/>
        </dgm:presLayoutVars>
      </dgm:prSet>
      <dgm:spPr/>
    </dgm:pt>
    <dgm:pt modelId="{4097725A-70A1-4ABB-9591-1C6F884669C8}" type="pres">
      <dgm:prSet presAssocID="{B67141B4-2E42-45FF-A7A4-068324680C89}" presName="compNode" presStyleCnt="0"/>
      <dgm:spPr/>
    </dgm:pt>
    <dgm:pt modelId="{AD77C8BB-F731-4BC4-B9AA-5773284C587C}" type="pres">
      <dgm:prSet presAssocID="{B67141B4-2E42-45FF-A7A4-068324680C89}" presName="bgRect" presStyleLbl="bgShp" presStyleIdx="0" presStyleCnt="2"/>
      <dgm:spPr/>
    </dgm:pt>
    <dgm:pt modelId="{F1EA415E-A5B7-403D-9249-EC9D2EB999D6}" type="pres">
      <dgm:prSet presAssocID="{B67141B4-2E42-45FF-A7A4-068324680C8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631CEA2F-728E-42A7-8845-99A5C921892F}" type="pres">
      <dgm:prSet presAssocID="{B67141B4-2E42-45FF-A7A4-068324680C89}" presName="spaceRect" presStyleCnt="0"/>
      <dgm:spPr/>
    </dgm:pt>
    <dgm:pt modelId="{FEDF1A80-DC6C-4469-9817-7D90DDA95C8B}" type="pres">
      <dgm:prSet presAssocID="{B67141B4-2E42-45FF-A7A4-068324680C89}" presName="parTx" presStyleLbl="revTx" presStyleIdx="0" presStyleCnt="2">
        <dgm:presLayoutVars>
          <dgm:chMax val="0"/>
          <dgm:chPref val="0"/>
        </dgm:presLayoutVars>
      </dgm:prSet>
      <dgm:spPr/>
    </dgm:pt>
    <dgm:pt modelId="{D59D42CE-51AC-4886-A851-B14E3969E882}" type="pres">
      <dgm:prSet presAssocID="{7E7F53A8-5DBB-478D-8DBF-DCAFD352C85D}" presName="sibTrans" presStyleCnt="0"/>
      <dgm:spPr/>
    </dgm:pt>
    <dgm:pt modelId="{E2E6AF8A-FDB1-40F8-979E-0D3B5FCC402F}" type="pres">
      <dgm:prSet presAssocID="{54D90C42-CFD5-44F4-B0AE-856E71714CA8}" presName="compNode" presStyleCnt="0"/>
      <dgm:spPr/>
    </dgm:pt>
    <dgm:pt modelId="{346237E5-7C18-4AE4-883F-743F1BF7A4B8}" type="pres">
      <dgm:prSet presAssocID="{54D90C42-CFD5-44F4-B0AE-856E71714CA8}" presName="bgRect" presStyleLbl="bgShp" presStyleIdx="1" presStyleCnt="2"/>
      <dgm:spPr/>
    </dgm:pt>
    <dgm:pt modelId="{A764CC4B-1571-44C6-A3A7-49240EEB08A8}" type="pres">
      <dgm:prSet presAssocID="{54D90C42-CFD5-44F4-B0AE-856E71714CA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B027BA4-23A5-49B6-968A-A61BCDFE7494}" type="pres">
      <dgm:prSet presAssocID="{54D90C42-CFD5-44F4-B0AE-856E71714CA8}" presName="spaceRect" presStyleCnt="0"/>
      <dgm:spPr/>
    </dgm:pt>
    <dgm:pt modelId="{664FC4A8-EF47-48E3-A187-38E3A7BEB5F9}" type="pres">
      <dgm:prSet presAssocID="{54D90C42-CFD5-44F4-B0AE-856E71714CA8}" presName="parTx" presStyleLbl="revTx" presStyleIdx="1" presStyleCnt="2">
        <dgm:presLayoutVars>
          <dgm:chMax val="0"/>
          <dgm:chPref val="0"/>
        </dgm:presLayoutVars>
      </dgm:prSet>
      <dgm:spPr/>
    </dgm:pt>
  </dgm:ptLst>
  <dgm:cxnLst>
    <dgm:cxn modelId="{0F89871D-C851-42BA-9F51-3487D892D665}" type="presOf" srcId="{57F44E36-CC21-4928-AE72-78EA106EF148}" destId="{868409E2-18FE-40BC-BC9F-D3F1737F735C}" srcOrd="0" destOrd="0" presId="urn:microsoft.com/office/officeart/2018/2/layout/IconVerticalSolidList"/>
    <dgm:cxn modelId="{88D8D323-13E5-4DCF-BEDC-68C22B8E3D52}" type="presOf" srcId="{54D90C42-CFD5-44F4-B0AE-856E71714CA8}" destId="{664FC4A8-EF47-48E3-A187-38E3A7BEB5F9}" srcOrd="0" destOrd="0" presId="urn:microsoft.com/office/officeart/2018/2/layout/IconVerticalSolidList"/>
    <dgm:cxn modelId="{7A905D87-40F0-4704-B30E-3BC24CF9F4F2}" type="presOf" srcId="{B67141B4-2E42-45FF-A7A4-068324680C89}" destId="{FEDF1A80-DC6C-4469-9817-7D90DDA95C8B}" srcOrd="0" destOrd="0" presId="urn:microsoft.com/office/officeart/2018/2/layout/IconVerticalSolidList"/>
    <dgm:cxn modelId="{8956BEAF-1F7B-4654-A5C3-9D25354F791D}" srcId="{57F44E36-CC21-4928-AE72-78EA106EF148}" destId="{B67141B4-2E42-45FF-A7A4-068324680C89}" srcOrd="0" destOrd="0" parTransId="{E5D2CA60-98BD-4274-B880-7B4BD5BEEDAE}" sibTransId="{7E7F53A8-5DBB-478D-8DBF-DCAFD352C85D}"/>
    <dgm:cxn modelId="{B1E8F3F5-DD71-4E26-962D-E68EF93E7C37}" srcId="{57F44E36-CC21-4928-AE72-78EA106EF148}" destId="{54D90C42-CFD5-44F4-B0AE-856E71714CA8}" srcOrd="1" destOrd="0" parTransId="{24B533FA-A191-43AD-8526-2FA77510F621}" sibTransId="{396AB9D1-99E6-49FF-BF62-8B891B41479A}"/>
    <dgm:cxn modelId="{D36D3A59-2BBD-4BD9-B243-C32405BBAE34}" type="presParOf" srcId="{868409E2-18FE-40BC-BC9F-D3F1737F735C}" destId="{4097725A-70A1-4ABB-9591-1C6F884669C8}" srcOrd="0" destOrd="0" presId="urn:microsoft.com/office/officeart/2018/2/layout/IconVerticalSolidList"/>
    <dgm:cxn modelId="{099D3418-ADB5-4CE1-84BC-E1F0FC448971}" type="presParOf" srcId="{4097725A-70A1-4ABB-9591-1C6F884669C8}" destId="{AD77C8BB-F731-4BC4-B9AA-5773284C587C}" srcOrd="0" destOrd="0" presId="urn:microsoft.com/office/officeart/2018/2/layout/IconVerticalSolidList"/>
    <dgm:cxn modelId="{353F7992-E93E-4882-9F45-F0E9C5DEDFCF}" type="presParOf" srcId="{4097725A-70A1-4ABB-9591-1C6F884669C8}" destId="{F1EA415E-A5B7-403D-9249-EC9D2EB999D6}" srcOrd="1" destOrd="0" presId="urn:microsoft.com/office/officeart/2018/2/layout/IconVerticalSolidList"/>
    <dgm:cxn modelId="{EC0E0BFF-7E5E-4347-9CCE-1F7D6D287D62}" type="presParOf" srcId="{4097725A-70A1-4ABB-9591-1C6F884669C8}" destId="{631CEA2F-728E-42A7-8845-99A5C921892F}" srcOrd="2" destOrd="0" presId="urn:microsoft.com/office/officeart/2018/2/layout/IconVerticalSolidList"/>
    <dgm:cxn modelId="{48504434-5C8C-4AA5-B8DC-B5316CC8EF69}" type="presParOf" srcId="{4097725A-70A1-4ABB-9591-1C6F884669C8}" destId="{FEDF1A80-DC6C-4469-9817-7D90DDA95C8B}" srcOrd="3" destOrd="0" presId="urn:microsoft.com/office/officeart/2018/2/layout/IconVerticalSolidList"/>
    <dgm:cxn modelId="{F5355CD6-350C-4132-8B69-1D131FE769E0}" type="presParOf" srcId="{868409E2-18FE-40BC-BC9F-D3F1737F735C}" destId="{D59D42CE-51AC-4886-A851-B14E3969E882}" srcOrd="1" destOrd="0" presId="urn:microsoft.com/office/officeart/2018/2/layout/IconVerticalSolidList"/>
    <dgm:cxn modelId="{B27EE936-56A4-42E5-AC3D-DC65EB23359A}" type="presParOf" srcId="{868409E2-18FE-40BC-BC9F-D3F1737F735C}" destId="{E2E6AF8A-FDB1-40F8-979E-0D3B5FCC402F}" srcOrd="2" destOrd="0" presId="urn:microsoft.com/office/officeart/2018/2/layout/IconVerticalSolidList"/>
    <dgm:cxn modelId="{C4D4A2CA-3999-4F36-9DB6-E2C6775EF0FA}" type="presParOf" srcId="{E2E6AF8A-FDB1-40F8-979E-0D3B5FCC402F}" destId="{346237E5-7C18-4AE4-883F-743F1BF7A4B8}" srcOrd="0" destOrd="0" presId="urn:microsoft.com/office/officeart/2018/2/layout/IconVerticalSolidList"/>
    <dgm:cxn modelId="{8A7B16F9-A2D2-47F7-8428-0145842FB2B8}" type="presParOf" srcId="{E2E6AF8A-FDB1-40F8-979E-0D3B5FCC402F}" destId="{A764CC4B-1571-44C6-A3A7-49240EEB08A8}" srcOrd="1" destOrd="0" presId="urn:microsoft.com/office/officeart/2018/2/layout/IconVerticalSolidList"/>
    <dgm:cxn modelId="{C01F39E6-F5D5-4B42-9497-AF3CEDB6D154}" type="presParOf" srcId="{E2E6AF8A-FDB1-40F8-979E-0D3B5FCC402F}" destId="{BB027BA4-23A5-49B6-968A-A61BCDFE7494}" srcOrd="2" destOrd="0" presId="urn:microsoft.com/office/officeart/2018/2/layout/IconVerticalSolidList"/>
    <dgm:cxn modelId="{225A9819-B21A-4CCE-9270-B5F06CD56B14}" type="presParOf" srcId="{E2E6AF8A-FDB1-40F8-979E-0D3B5FCC402F}" destId="{664FC4A8-EF47-48E3-A187-38E3A7BEB5F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7B82EB9-300E-48CE-AFD6-93A40EDC718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3274D40-E95D-48B0-A044-976181934CA0}">
      <dgm:prSet/>
      <dgm:spPr/>
      <dgm:t>
        <a:bodyPr/>
        <a:lstStyle/>
        <a:p>
          <a:r>
            <a:rPr lang="en-US" dirty="0">
              <a:solidFill>
                <a:schemeClr val="bg1">
                  <a:lumMod val="10000"/>
                </a:schemeClr>
              </a:solidFill>
            </a:rPr>
            <a:t>4. </a:t>
          </a:r>
          <a:r>
            <a:rPr lang="en-US" b="1" dirty="0">
              <a:solidFill>
                <a:schemeClr val="bg1">
                  <a:lumMod val="10000"/>
                </a:schemeClr>
              </a:solidFill>
            </a:rPr>
            <a:t>Consistency</a:t>
          </a:r>
          <a:endParaRPr lang="en-US" dirty="0">
            <a:solidFill>
              <a:schemeClr val="bg1">
                <a:lumMod val="10000"/>
              </a:schemeClr>
            </a:solidFill>
          </a:endParaRPr>
        </a:p>
      </dgm:t>
    </dgm:pt>
    <dgm:pt modelId="{89CE6E93-1970-47B6-B580-F89657E607A3}" type="parTrans" cxnId="{5100566D-FD3D-4CB2-B623-33B050585AF9}">
      <dgm:prSet/>
      <dgm:spPr/>
      <dgm:t>
        <a:bodyPr/>
        <a:lstStyle/>
        <a:p>
          <a:endParaRPr lang="en-US"/>
        </a:p>
      </dgm:t>
    </dgm:pt>
    <dgm:pt modelId="{C888E6F6-3169-46B1-8EDC-E616B6F1EBC4}" type="sibTrans" cxnId="{5100566D-FD3D-4CB2-B623-33B050585AF9}">
      <dgm:prSet/>
      <dgm:spPr/>
      <dgm:t>
        <a:bodyPr/>
        <a:lstStyle/>
        <a:p>
          <a:endParaRPr lang="en-US"/>
        </a:p>
      </dgm:t>
    </dgm:pt>
    <dgm:pt modelId="{13A79E40-B40E-4626-975F-E91BD3E69735}">
      <dgm:prSet/>
      <dgm:spPr/>
      <dgm:t>
        <a:bodyPr/>
        <a:lstStyle/>
        <a:p>
          <a:r>
            <a:rPr lang="en-US" dirty="0">
              <a:solidFill>
                <a:schemeClr val="bg1">
                  <a:lumMod val="10000"/>
                </a:schemeClr>
              </a:solidFill>
            </a:rPr>
            <a:t>Consistency is a key principle for all typography. Consistent fonts are especially important, as using too many can lead to a confusing and messy look, so always use the same font styling for the same information.</a:t>
          </a:r>
        </a:p>
      </dgm:t>
    </dgm:pt>
    <dgm:pt modelId="{BDF8424E-7076-458B-A137-AFCB83C80296}" type="parTrans" cxnId="{DC2264E5-F8F1-4922-9820-596E53E6B30F}">
      <dgm:prSet/>
      <dgm:spPr/>
      <dgm:t>
        <a:bodyPr/>
        <a:lstStyle/>
        <a:p>
          <a:endParaRPr lang="en-US"/>
        </a:p>
      </dgm:t>
    </dgm:pt>
    <dgm:pt modelId="{DD3557CB-C300-4475-94CE-466C3CF88A3A}" type="sibTrans" cxnId="{DC2264E5-F8F1-4922-9820-596E53E6B30F}">
      <dgm:prSet/>
      <dgm:spPr/>
      <dgm:t>
        <a:bodyPr/>
        <a:lstStyle/>
        <a:p>
          <a:endParaRPr lang="en-US"/>
        </a:p>
      </dgm:t>
    </dgm:pt>
    <dgm:pt modelId="{E22928D6-A42F-4DB9-B79E-374AE2855069}">
      <dgm:prSet/>
      <dgm:spPr/>
      <dgm:t>
        <a:bodyPr/>
        <a:lstStyle/>
        <a:p>
          <a:r>
            <a:rPr lang="en-US" dirty="0">
              <a:solidFill>
                <a:schemeClr val="bg1">
                  <a:lumMod val="10000"/>
                </a:schemeClr>
              </a:solidFill>
            </a:rPr>
            <a:t>The “Chapter One” page below has a pleasing design with only two font faces, two colors, and three font sizes. Even though only two font faces are used, hierarchy is achieved by using size and color.</a:t>
          </a:r>
        </a:p>
      </dgm:t>
    </dgm:pt>
    <dgm:pt modelId="{A93E9484-DAE3-494A-A197-3CEC1D99B735}" type="parTrans" cxnId="{1C50E5FC-87F2-4699-81E6-DB9981FFC4EF}">
      <dgm:prSet/>
      <dgm:spPr/>
      <dgm:t>
        <a:bodyPr/>
        <a:lstStyle/>
        <a:p>
          <a:endParaRPr lang="en-US"/>
        </a:p>
      </dgm:t>
    </dgm:pt>
    <dgm:pt modelId="{797BF10F-EA9F-4615-A043-344FA514A728}" type="sibTrans" cxnId="{1C50E5FC-87F2-4699-81E6-DB9981FFC4EF}">
      <dgm:prSet/>
      <dgm:spPr/>
      <dgm:t>
        <a:bodyPr/>
        <a:lstStyle/>
        <a:p>
          <a:endParaRPr lang="en-US"/>
        </a:p>
      </dgm:t>
    </dgm:pt>
    <dgm:pt modelId="{C27EB9C4-0F8F-45A3-A2F6-368DF2602F47}">
      <dgm:prSet/>
      <dgm:spPr/>
      <dgm:t>
        <a:bodyPr/>
        <a:lstStyle/>
        <a:p>
          <a:r>
            <a:rPr lang="en-US" dirty="0">
              <a:solidFill>
                <a:schemeClr val="bg1">
                  <a:lumMod val="10000"/>
                </a:schemeClr>
              </a:solidFill>
            </a:rPr>
            <a:t>The “Chapter Two” page, there are four different font faces, four colors, four font sizes, and each element has a different alignment — all of this creates a messy, unattractive design.</a:t>
          </a:r>
        </a:p>
      </dgm:t>
    </dgm:pt>
    <dgm:pt modelId="{DE82B300-B7C0-450B-ADDA-30C5C24C64A6}" type="parTrans" cxnId="{CD52A1CA-21BA-45A0-BEFB-9DF1251557AF}">
      <dgm:prSet/>
      <dgm:spPr/>
      <dgm:t>
        <a:bodyPr/>
        <a:lstStyle/>
        <a:p>
          <a:endParaRPr lang="en-US"/>
        </a:p>
      </dgm:t>
    </dgm:pt>
    <dgm:pt modelId="{02585F46-3C68-4BBD-87CE-EE48703BF88E}" type="sibTrans" cxnId="{CD52A1CA-21BA-45A0-BEFB-9DF1251557AF}">
      <dgm:prSet/>
      <dgm:spPr/>
      <dgm:t>
        <a:bodyPr/>
        <a:lstStyle/>
        <a:p>
          <a:endParaRPr lang="en-US"/>
        </a:p>
      </dgm:t>
    </dgm:pt>
    <dgm:pt modelId="{3B565EA5-BC3A-4CAB-8FDD-9C40674A3DF7}" type="pres">
      <dgm:prSet presAssocID="{57B82EB9-300E-48CE-AFD6-93A40EDC7185}" presName="linear" presStyleCnt="0">
        <dgm:presLayoutVars>
          <dgm:animLvl val="lvl"/>
          <dgm:resizeHandles val="exact"/>
        </dgm:presLayoutVars>
      </dgm:prSet>
      <dgm:spPr/>
    </dgm:pt>
    <dgm:pt modelId="{AE2D9B3E-50EE-4D6B-B143-ED3763900BC2}" type="pres">
      <dgm:prSet presAssocID="{53274D40-E95D-48B0-A044-976181934CA0}" presName="parentText" presStyleLbl="node1" presStyleIdx="0" presStyleCnt="4">
        <dgm:presLayoutVars>
          <dgm:chMax val="0"/>
          <dgm:bulletEnabled val="1"/>
        </dgm:presLayoutVars>
      </dgm:prSet>
      <dgm:spPr/>
    </dgm:pt>
    <dgm:pt modelId="{0431C0CD-A0FD-4156-B66F-7DB86CD95F6F}" type="pres">
      <dgm:prSet presAssocID="{C888E6F6-3169-46B1-8EDC-E616B6F1EBC4}" presName="spacer" presStyleCnt="0"/>
      <dgm:spPr/>
    </dgm:pt>
    <dgm:pt modelId="{98617E68-DACE-4D6B-9171-D6FD37611D19}" type="pres">
      <dgm:prSet presAssocID="{13A79E40-B40E-4626-975F-E91BD3E69735}" presName="parentText" presStyleLbl="node1" presStyleIdx="1" presStyleCnt="4">
        <dgm:presLayoutVars>
          <dgm:chMax val="0"/>
          <dgm:bulletEnabled val="1"/>
        </dgm:presLayoutVars>
      </dgm:prSet>
      <dgm:spPr/>
    </dgm:pt>
    <dgm:pt modelId="{52825E4B-D5B4-46FF-8B0B-25E1E40D7BF7}" type="pres">
      <dgm:prSet presAssocID="{DD3557CB-C300-4475-94CE-466C3CF88A3A}" presName="spacer" presStyleCnt="0"/>
      <dgm:spPr/>
    </dgm:pt>
    <dgm:pt modelId="{B6EE1E75-6084-40DB-BD1C-4889A5E9F803}" type="pres">
      <dgm:prSet presAssocID="{E22928D6-A42F-4DB9-B79E-374AE2855069}" presName="parentText" presStyleLbl="node1" presStyleIdx="2" presStyleCnt="4">
        <dgm:presLayoutVars>
          <dgm:chMax val="0"/>
          <dgm:bulletEnabled val="1"/>
        </dgm:presLayoutVars>
      </dgm:prSet>
      <dgm:spPr/>
    </dgm:pt>
    <dgm:pt modelId="{C489E9E1-4964-4BCD-A5A2-7B81E7C77012}" type="pres">
      <dgm:prSet presAssocID="{797BF10F-EA9F-4615-A043-344FA514A728}" presName="spacer" presStyleCnt="0"/>
      <dgm:spPr/>
    </dgm:pt>
    <dgm:pt modelId="{74F464AD-9199-4787-8266-63716A69035F}" type="pres">
      <dgm:prSet presAssocID="{C27EB9C4-0F8F-45A3-A2F6-368DF2602F47}" presName="parentText" presStyleLbl="node1" presStyleIdx="3" presStyleCnt="4">
        <dgm:presLayoutVars>
          <dgm:chMax val="0"/>
          <dgm:bulletEnabled val="1"/>
        </dgm:presLayoutVars>
      </dgm:prSet>
      <dgm:spPr/>
    </dgm:pt>
  </dgm:ptLst>
  <dgm:cxnLst>
    <dgm:cxn modelId="{5A67D412-5772-4BB3-BA4A-E11822CE98E0}" type="presOf" srcId="{C27EB9C4-0F8F-45A3-A2F6-368DF2602F47}" destId="{74F464AD-9199-4787-8266-63716A69035F}" srcOrd="0" destOrd="0" presId="urn:microsoft.com/office/officeart/2005/8/layout/vList2"/>
    <dgm:cxn modelId="{09E55E42-A47C-4673-BB09-314F7DC8CF13}" type="presOf" srcId="{57B82EB9-300E-48CE-AFD6-93A40EDC7185}" destId="{3B565EA5-BC3A-4CAB-8FDD-9C40674A3DF7}" srcOrd="0" destOrd="0" presId="urn:microsoft.com/office/officeart/2005/8/layout/vList2"/>
    <dgm:cxn modelId="{5100566D-FD3D-4CB2-B623-33B050585AF9}" srcId="{57B82EB9-300E-48CE-AFD6-93A40EDC7185}" destId="{53274D40-E95D-48B0-A044-976181934CA0}" srcOrd="0" destOrd="0" parTransId="{89CE6E93-1970-47B6-B580-F89657E607A3}" sibTransId="{C888E6F6-3169-46B1-8EDC-E616B6F1EBC4}"/>
    <dgm:cxn modelId="{F87B2C8C-DB84-4CBA-B186-C0751B46DFB3}" type="presOf" srcId="{13A79E40-B40E-4626-975F-E91BD3E69735}" destId="{98617E68-DACE-4D6B-9171-D6FD37611D19}" srcOrd="0" destOrd="0" presId="urn:microsoft.com/office/officeart/2005/8/layout/vList2"/>
    <dgm:cxn modelId="{10FE0A9E-647C-437B-ACD6-469099347B11}" type="presOf" srcId="{53274D40-E95D-48B0-A044-976181934CA0}" destId="{AE2D9B3E-50EE-4D6B-B143-ED3763900BC2}" srcOrd="0" destOrd="0" presId="urn:microsoft.com/office/officeart/2005/8/layout/vList2"/>
    <dgm:cxn modelId="{CD52A1CA-21BA-45A0-BEFB-9DF1251557AF}" srcId="{57B82EB9-300E-48CE-AFD6-93A40EDC7185}" destId="{C27EB9C4-0F8F-45A3-A2F6-368DF2602F47}" srcOrd="3" destOrd="0" parTransId="{DE82B300-B7C0-450B-ADDA-30C5C24C64A6}" sibTransId="{02585F46-3C68-4BBD-87CE-EE48703BF88E}"/>
    <dgm:cxn modelId="{B12E76E2-E38E-4555-B04C-ED853CE15EA7}" type="presOf" srcId="{E22928D6-A42F-4DB9-B79E-374AE2855069}" destId="{B6EE1E75-6084-40DB-BD1C-4889A5E9F803}" srcOrd="0" destOrd="0" presId="urn:microsoft.com/office/officeart/2005/8/layout/vList2"/>
    <dgm:cxn modelId="{DC2264E5-F8F1-4922-9820-596E53E6B30F}" srcId="{57B82EB9-300E-48CE-AFD6-93A40EDC7185}" destId="{13A79E40-B40E-4626-975F-E91BD3E69735}" srcOrd="1" destOrd="0" parTransId="{BDF8424E-7076-458B-A137-AFCB83C80296}" sibTransId="{DD3557CB-C300-4475-94CE-466C3CF88A3A}"/>
    <dgm:cxn modelId="{1C50E5FC-87F2-4699-81E6-DB9981FFC4EF}" srcId="{57B82EB9-300E-48CE-AFD6-93A40EDC7185}" destId="{E22928D6-A42F-4DB9-B79E-374AE2855069}" srcOrd="2" destOrd="0" parTransId="{A93E9484-DAE3-494A-A197-3CEC1D99B735}" sibTransId="{797BF10F-EA9F-4615-A043-344FA514A728}"/>
    <dgm:cxn modelId="{6F6E882B-B69D-4DB3-B7F4-E746CCBB3511}" type="presParOf" srcId="{3B565EA5-BC3A-4CAB-8FDD-9C40674A3DF7}" destId="{AE2D9B3E-50EE-4D6B-B143-ED3763900BC2}" srcOrd="0" destOrd="0" presId="urn:microsoft.com/office/officeart/2005/8/layout/vList2"/>
    <dgm:cxn modelId="{EDE574CD-7046-41DA-A106-5A73286186CF}" type="presParOf" srcId="{3B565EA5-BC3A-4CAB-8FDD-9C40674A3DF7}" destId="{0431C0CD-A0FD-4156-B66F-7DB86CD95F6F}" srcOrd="1" destOrd="0" presId="urn:microsoft.com/office/officeart/2005/8/layout/vList2"/>
    <dgm:cxn modelId="{2427CD0D-56DD-4438-B0EB-2911467EB6D5}" type="presParOf" srcId="{3B565EA5-BC3A-4CAB-8FDD-9C40674A3DF7}" destId="{98617E68-DACE-4D6B-9171-D6FD37611D19}" srcOrd="2" destOrd="0" presId="urn:microsoft.com/office/officeart/2005/8/layout/vList2"/>
    <dgm:cxn modelId="{AF904CC1-46FA-4482-8545-FFC3635DB7C6}" type="presParOf" srcId="{3B565EA5-BC3A-4CAB-8FDD-9C40674A3DF7}" destId="{52825E4B-D5B4-46FF-8B0B-25E1E40D7BF7}" srcOrd="3" destOrd="0" presId="urn:microsoft.com/office/officeart/2005/8/layout/vList2"/>
    <dgm:cxn modelId="{70C547AC-F01E-4FB1-BD7A-FB3CA25131F0}" type="presParOf" srcId="{3B565EA5-BC3A-4CAB-8FDD-9C40674A3DF7}" destId="{B6EE1E75-6084-40DB-BD1C-4889A5E9F803}" srcOrd="4" destOrd="0" presId="urn:microsoft.com/office/officeart/2005/8/layout/vList2"/>
    <dgm:cxn modelId="{20BCF855-7803-4441-BD58-39FF950DD601}" type="presParOf" srcId="{3B565EA5-BC3A-4CAB-8FDD-9C40674A3DF7}" destId="{C489E9E1-4964-4BCD-A5A2-7B81E7C77012}" srcOrd="5" destOrd="0" presId="urn:microsoft.com/office/officeart/2005/8/layout/vList2"/>
    <dgm:cxn modelId="{7B80D5AD-2BC9-4B49-83CD-DE2D666892AA}" type="presParOf" srcId="{3B565EA5-BC3A-4CAB-8FDD-9C40674A3DF7}" destId="{74F464AD-9199-4787-8266-63716A69035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A072731-08AA-43D3-BE88-808C827DCDE1}"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285D670D-D858-446E-B4A1-F5C7F5E6B856}">
      <dgm:prSet/>
      <dgm:spPr/>
      <dgm:t>
        <a:bodyPr/>
        <a:lstStyle/>
        <a:p>
          <a:r>
            <a:rPr lang="en-US"/>
            <a:t>The five types of balance covered here are:</a:t>
          </a:r>
        </a:p>
      </dgm:t>
    </dgm:pt>
    <dgm:pt modelId="{544332FB-13AC-4DDB-A3A1-CF052E557D55}" type="parTrans" cxnId="{81BC8065-C0A2-4773-A5B3-20FDF5903088}">
      <dgm:prSet/>
      <dgm:spPr/>
      <dgm:t>
        <a:bodyPr/>
        <a:lstStyle/>
        <a:p>
          <a:endParaRPr lang="en-US"/>
        </a:p>
      </dgm:t>
    </dgm:pt>
    <dgm:pt modelId="{D476C941-8C40-4C14-A657-17E1B0C4499C}" type="sibTrans" cxnId="{81BC8065-C0A2-4773-A5B3-20FDF5903088}">
      <dgm:prSet/>
      <dgm:spPr/>
      <dgm:t>
        <a:bodyPr/>
        <a:lstStyle/>
        <a:p>
          <a:endParaRPr lang="en-US"/>
        </a:p>
      </dgm:t>
    </dgm:pt>
    <dgm:pt modelId="{F4967286-2CF2-4D42-8F43-3E419E463282}">
      <dgm:prSet/>
      <dgm:spPr/>
      <dgm:t>
        <a:bodyPr/>
        <a:lstStyle/>
        <a:p>
          <a:r>
            <a:rPr lang="en-US">
              <a:hlinkClick xmlns:r="http://schemas.openxmlformats.org/officeDocument/2006/relationships" r:id="rId1"/>
            </a:rPr>
            <a:t>Symmetrical</a:t>
          </a:r>
          <a:r>
            <a:rPr lang="en-US"/>
            <a:t> </a:t>
          </a:r>
        </a:p>
      </dgm:t>
    </dgm:pt>
    <dgm:pt modelId="{1CB135C6-2B0A-4EA7-B537-1148146C16D6}" type="parTrans" cxnId="{72B7090B-4CE0-4862-B4A3-02351FA8BF6F}">
      <dgm:prSet/>
      <dgm:spPr/>
      <dgm:t>
        <a:bodyPr/>
        <a:lstStyle/>
        <a:p>
          <a:endParaRPr lang="en-US"/>
        </a:p>
      </dgm:t>
    </dgm:pt>
    <dgm:pt modelId="{BE0CF2CF-F08B-40F1-8E14-17F71C5A3033}" type="sibTrans" cxnId="{72B7090B-4CE0-4862-B4A3-02351FA8BF6F}">
      <dgm:prSet/>
      <dgm:spPr/>
      <dgm:t>
        <a:bodyPr/>
        <a:lstStyle/>
        <a:p>
          <a:endParaRPr lang="en-US"/>
        </a:p>
      </dgm:t>
    </dgm:pt>
    <dgm:pt modelId="{4AB03FA6-31A5-49E1-B0F5-D466D809F611}">
      <dgm:prSet/>
      <dgm:spPr/>
      <dgm:t>
        <a:bodyPr/>
        <a:lstStyle/>
        <a:p>
          <a:r>
            <a:rPr lang="en-US">
              <a:hlinkClick xmlns:r="http://schemas.openxmlformats.org/officeDocument/2006/relationships" r:id="rId1"/>
            </a:rPr>
            <a:t>Asymmetrical</a:t>
          </a:r>
          <a:r>
            <a:rPr lang="en-US"/>
            <a:t> </a:t>
          </a:r>
        </a:p>
      </dgm:t>
    </dgm:pt>
    <dgm:pt modelId="{DC6AB75D-EFB0-4826-AA4C-FC1BD24CBBE8}" type="parTrans" cxnId="{DCE7BD1E-4BB4-4DF4-9E9C-CF220DD97266}">
      <dgm:prSet/>
      <dgm:spPr/>
      <dgm:t>
        <a:bodyPr/>
        <a:lstStyle/>
        <a:p>
          <a:endParaRPr lang="en-US"/>
        </a:p>
      </dgm:t>
    </dgm:pt>
    <dgm:pt modelId="{35F0EA6A-344F-4BF6-B816-965E6E3B6E3E}" type="sibTrans" cxnId="{DCE7BD1E-4BB4-4DF4-9E9C-CF220DD97266}">
      <dgm:prSet/>
      <dgm:spPr/>
      <dgm:t>
        <a:bodyPr/>
        <a:lstStyle/>
        <a:p>
          <a:endParaRPr lang="en-US"/>
        </a:p>
      </dgm:t>
    </dgm:pt>
    <dgm:pt modelId="{BFDE646E-613A-415A-B422-C6B083076F5A}">
      <dgm:prSet/>
      <dgm:spPr/>
      <dgm:t>
        <a:bodyPr/>
        <a:lstStyle/>
        <a:p>
          <a:r>
            <a:rPr lang="en-US">
              <a:hlinkClick xmlns:r="http://schemas.openxmlformats.org/officeDocument/2006/relationships" r:id="rId1"/>
            </a:rPr>
            <a:t>Radial</a:t>
          </a:r>
          <a:r>
            <a:rPr lang="en-US"/>
            <a:t> </a:t>
          </a:r>
        </a:p>
      </dgm:t>
    </dgm:pt>
    <dgm:pt modelId="{4C57702D-3F4C-42DD-90B8-28556DA3494C}" type="parTrans" cxnId="{B9D459B2-44E7-4361-B63D-D45E671953A4}">
      <dgm:prSet/>
      <dgm:spPr/>
      <dgm:t>
        <a:bodyPr/>
        <a:lstStyle/>
        <a:p>
          <a:endParaRPr lang="en-US"/>
        </a:p>
      </dgm:t>
    </dgm:pt>
    <dgm:pt modelId="{D1840EAD-CDE2-44EC-BBA5-D6361272B5E0}" type="sibTrans" cxnId="{B9D459B2-44E7-4361-B63D-D45E671953A4}">
      <dgm:prSet/>
      <dgm:spPr/>
      <dgm:t>
        <a:bodyPr/>
        <a:lstStyle/>
        <a:p>
          <a:endParaRPr lang="en-US"/>
        </a:p>
      </dgm:t>
    </dgm:pt>
    <dgm:pt modelId="{3ECCA9D0-CF6F-4681-9F02-BBA79193870D}">
      <dgm:prSet/>
      <dgm:spPr/>
      <dgm:t>
        <a:bodyPr/>
        <a:lstStyle/>
        <a:p>
          <a:r>
            <a:rPr lang="en-US">
              <a:hlinkClick xmlns:r="http://schemas.openxmlformats.org/officeDocument/2006/relationships" r:id="rId1"/>
            </a:rPr>
            <a:t>Mosaic</a:t>
          </a:r>
          <a:r>
            <a:rPr lang="en-US"/>
            <a:t> </a:t>
          </a:r>
        </a:p>
      </dgm:t>
    </dgm:pt>
    <dgm:pt modelId="{4A4A429E-154C-4073-B3CA-90E61CBC06C6}" type="parTrans" cxnId="{60413F6B-C2A4-4663-9104-BC441DD0A7F8}">
      <dgm:prSet/>
      <dgm:spPr/>
      <dgm:t>
        <a:bodyPr/>
        <a:lstStyle/>
        <a:p>
          <a:endParaRPr lang="en-US"/>
        </a:p>
      </dgm:t>
    </dgm:pt>
    <dgm:pt modelId="{87D42404-8748-483C-8FD4-2FF7BDDDD232}" type="sibTrans" cxnId="{60413F6B-C2A4-4663-9104-BC441DD0A7F8}">
      <dgm:prSet/>
      <dgm:spPr/>
      <dgm:t>
        <a:bodyPr/>
        <a:lstStyle/>
        <a:p>
          <a:endParaRPr lang="en-US"/>
        </a:p>
      </dgm:t>
    </dgm:pt>
    <dgm:pt modelId="{6847EFB2-3749-456C-B4E3-40B51DCA209D}">
      <dgm:prSet/>
      <dgm:spPr/>
      <dgm:t>
        <a:bodyPr/>
        <a:lstStyle/>
        <a:p>
          <a:r>
            <a:rPr lang="en-US">
              <a:hlinkClick xmlns:r="http://schemas.openxmlformats.org/officeDocument/2006/relationships" r:id="rId1"/>
            </a:rPr>
            <a:t>Discordant</a:t>
          </a:r>
          <a:endParaRPr lang="en-US"/>
        </a:p>
      </dgm:t>
    </dgm:pt>
    <dgm:pt modelId="{9E5CB328-4602-4AF4-8D24-CE732160D180}" type="parTrans" cxnId="{FA861DC6-CFA6-4FE2-A217-11271F7BA277}">
      <dgm:prSet/>
      <dgm:spPr/>
      <dgm:t>
        <a:bodyPr/>
        <a:lstStyle/>
        <a:p>
          <a:endParaRPr lang="en-US"/>
        </a:p>
      </dgm:t>
    </dgm:pt>
    <dgm:pt modelId="{76C3CC6C-DDB6-472B-A607-308586C7A2A4}" type="sibTrans" cxnId="{FA861DC6-CFA6-4FE2-A217-11271F7BA277}">
      <dgm:prSet/>
      <dgm:spPr/>
      <dgm:t>
        <a:bodyPr/>
        <a:lstStyle/>
        <a:p>
          <a:endParaRPr lang="en-US"/>
        </a:p>
      </dgm:t>
    </dgm:pt>
    <dgm:pt modelId="{1F713F80-F843-4D2B-AB8A-71FE4C141436}" type="pres">
      <dgm:prSet presAssocID="{6A072731-08AA-43D3-BE88-808C827DCDE1}" presName="diagram" presStyleCnt="0">
        <dgm:presLayoutVars>
          <dgm:dir/>
          <dgm:resizeHandles val="exact"/>
        </dgm:presLayoutVars>
      </dgm:prSet>
      <dgm:spPr/>
    </dgm:pt>
    <dgm:pt modelId="{0A0E348E-2AC8-411F-8EB5-3D0894491933}" type="pres">
      <dgm:prSet presAssocID="{285D670D-D858-446E-B4A1-F5C7F5E6B856}" presName="node" presStyleLbl="node1" presStyleIdx="0" presStyleCnt="1">
        <dgm:presLayoutVars>
          <dgm:bulletEnabled val="1"/>
        </dgm:presLayoutVars>
      </dgm:prSet>
      <dgm:spPr/>
    </dgm:pt>
  </dgm:ptLst>
  <dgm:cxnLst>
    <dgm:cxn modelId="{AB3FCE02-A8D9-4533-9141-B56E07981165}" type="presOf" srcId="{4AB03FA6-31A5-49E1-B0F5-D466D809F611}" destId="{0A0E348E-2AC8-411F-8EB5-3D0894491933}" srcOrd="0" destOrd="2" presId="urn:microsoft.com/office/officeart/2005/8/layout/default"/>
    <dgm:cxn modelId="{72B7090B-4CE0-4862-B4A3-02351FA8BF6F}" srcId="{285D670D-D858-446E-B4A1-F5C7F5E6B856}" destId="{F4967286-2CF2-4D42-8F43-3E419E463282}" srcOrd="0" destOrd="0" parTransId="{1CB135C6-2B0A-4EA7-B537-1148146C16D6}" sibTransId="{BE0CF2CF-F08B-40F1-8E14-17F71C5A3033}"/>
    <dgm:cxn modelId="{DCE7BD1E-4BB4-4DF4-9E9C-CF220DD97266}" srcId="{285D670D-D858-446E-B4A1-F5C7F5E6B856}" destId="{4AB03FA6-31A5-49E1-B0F5-D466D809F611}" srcOrd="1" destOrd="0" parTransId="{DC6AB75D-EFB0-4826-AA4C-FC1BD24CBBE8}" sibTransId="{35F0EA6A-344F-4BF6-B816-965E6E3B6E3E}"/>
    <dgm:cxn modelId="{1FEF0B35-E0EC-4C2C-87D4-5E0B5EE25EEE}" type="presOf" srcId="{BFDE646E-613A-415A-B422-C6B083076F5A}" destId="{0A0E348E-2AC8-411F-8EB5-3D0894491933}" srcOrd="0" destOrd="3" presId="urn:microsoft.com/office/officeart/2005/8/layout/default"/>
    <dgm:cxn modelId="{9E284C37-4792-4867-9613-56D4A0CEDC7F}" type="presOf" srcId="{6A072731-08AA-43D3-BE88-808C827DCDE1}" destId="{1F713F80-F843-4D2B-AB8A-71FE4C141436}" srcOrd="0" destOrd="0" presId="urn:microsoft.com/office/officeart/2005/8/layout/default"/>
    <dgm:cxn modelId="{81BC8065-C0A2-4773-A5B3-20FDF5903088}" srcId="{6A072731-08AA-43D3-BE88-808C827DCDE1}" destId="{285D670D-D858-446E-B4A1-F5C7F5E6B856}" srcOrd="0" destOrd="0" parTransId="{544332FB-13AC-4DDB-A3A1-CF052E557D55}" sibTransId="{D476C941-8C40-4C14-A657-17E1B0C4499C}"/>
    <dgm:cxn modelId="{60413F6B-C2A4-4663-9104-BC441DD0A7F8}" srcId="{285D670D-D858-446E-B4A1-F5C7F5E6B856}" destId="{3ECCA9D0-CF6F-4681-9F02-BBA79193870D}" srcOrd="3" destOrd="0" parTransId="{4A4A429E-154C-4073-B3CA-90E61CBC06C6}" sibTransId="{87D42404-8748-483C-8FD4-2FF7BDDDD232}"/>
    <dgm:cxn modelId="{2D8B4B6D-9402-4FEC-BD77-B9D3B08B83AD}" type="presOf" srcId="{285D670D-D858-446E-B4A1-F5C7F5E6B856}" destId="{0A0E348E-2AC8-411F-8EB5-3D0894491933}" srcOrd="0" destOrd="0" presId="urn:microsoft.com/office/officeart/2005/8/layout/default"/>
    <dgm:cxn modelId="{28F606AC-4AB7-4714-9762-594E5DB5855E}" type="presOf" srcId="{3ECCA9D0-CF6F-4681-9F02-BBA79193870D}" destId="{0A0E348E-2AC8-411F-8EB5-3D0894491933}" srcOrd="0" destOrd="4" presId="urn:microsoft.com/office/officeart/2005/8/layout/default"/>
    <dgm:cxn modelId="{B9D459B2-44E7-4361-B63D-D45E671953A4}" srcId="{285D670D-D858-446E-B4A1-F5C7F5E6B856}" destId="{BFDE646E-613A-415A-B422-C6B083076F5A}" srcOrd="2" destOrd="0" parTransId="{4C57702D-3F4C-42DD-90B8-28556DA3494C}" sibTransId="{D1840EAD-CDE2-44EC-BBA5-D6361272B5E0}"/>
    <dgm:cxn modelId="{69F9A1B6-3210-40B5-B5A8-6C199D2FEBB3}" type="presOf" srcId="{F4967286-2CF2-4D42-8F43-3E419E463282}" destId="{0A0E348E-2AC8-411F-8EB5-3D0894491933}" srcOrd="0" destOrd="1" presId="urn:microsoft.com/office/officeart/2005/8/layout/default"/>
    <dgm:cxn modelId="{A98BCEB8-F30F-4322-8708-0CF14341AEBD}" type="presOf" srcId="{6847EFB2-3749-456C-B4E3-40B51DCA209D}" destId="{0A0E348E-2AC8-411F-8EB5-3D0894491933}" srcOrd="0" destOrd="5" presId="urn:microsoft.com/office/officeart/2005/8/layout/default"/>
    <dgm:cxn modelId="{FA861DC6-CFA6-4FE2-A217-11271F7BA277}" srcId="{285D670D-D858-446E-B4A1-F5C7F5E6B856}" destId="{6847EFB2-3749-456C-B4E3-40B51DCA209D}" srcOrd="4" destOrd="0" parTransId="{9E5CB328-4602-4AF4-8D24-CE732160D180}" sibTransId="{76C3CC6C-DDB6-472B-A607-308586C7A2A4}"/>
    <dgm:cxn modelId="{90F7FC3A-618A-4EBA-A756-6750819120E9}" type="presParOf" srcId="{1F713F80-F843-4D2B-AB8A-71FE4C141436}" destId="{0A0E348E-2AC8-411F-8EB5-3D0894491933}"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9BE532-1F98-4EB7-AB79-53901630BBA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E1A228A-D97F-4EA7-9CF5-15BF92821374}">
      <dgm:prSet phldr="0"/>
      <dgm:spPr/>
      <dgm:t>
        <a:bodyPr/>
        <a:lstStyle/>
        <a:p>
          <a:pPr>
            <a:lnSpc>
              <a:spcPct val="100000"/>
            </a:lnSpc>
          </a:pPr>
          <a:r>
            <a:rPr lang="en-US" b="0">
              <a:solidFill>
                <a:srgbClr val="444444"/>
              </a:solidFill>
              <a:latin typeface="Arial"/>
              <a:cs typeface="Arial"/>
            </a:rPr>
            <a:t>3. Consider the chart types: Different charts address different questions and cater to distinct analytical needs. A few examples of some common charts are:</a:t>
          </a:r>
        </a:p>
      </dgm:t>
    </dgm:pt>
    <dgm:pt modelId="{FAFDB317-6B19-4736-B17C-5451B23FFB37}" type="parTrans" cxnId="{A912E93F-41FC-4437-86BE-E001FA012B23}">
      <dgm:prSet/>
      <dgm:spPr/>
    </dgm:pt>
    <dgm:pt modelId="{8E41A665-4B38-49D0-A5AC-7AD667F8C4F3}" type="sibTrans" cxnId="{A912E93F-41FC-4437-86BE-E001FA012B23}">
      <dgm:prSet/>
      <dgm:spPr/>
    </dgm:pt>
    <dgm:pt modelId="{53B34851-CEEE-4E3F-965F-C0620A471C64}" type="pres">
      <dgm:prSet presAssocID="{A49BE532-1F98-4EB7-AB79-53901630BBAE}" presName="root" presStyleCnt="0">
        <dgm:presLayoutVars>
          <dgm:dir/>
          <dgm:resizeHandles val="exact"/>
        </dgm:presLayoutVars>
      </dgm:prSet>
      <dgm:spPr/>
    </dgm:pt>
    <dgm:pt modelId="{A1F3D60E-E798-4829-AB1E-9592CD3B170E}" type="pres">
      <dgm:prSet presAssocID="{CE1A228A-D97F-4EA7-9CF5-15BF92821374}" presName="compNode" presStyleCnt="0"/>
      <dgm:spPr/>
    </dgm:pt>
    <dgm:pt modelId="{D3EFDC1C-482A-4C10-8204-48AF3A5F96AC}" type="pres">
      <dgm:prSet presAssocID="{CE1A228A-D97F-4EA7-9CF5-15BF92821374}" presName="bgRect" presStyleLbl="bgShp" presStyleIdx="0" presStyleCnt="1"/>
      <dgm:spPr/>
    </dgm:pt>
    <dgm:pt modelId="{0BFDB472-74D5-495A-B493-7B495D478190}" type="pres">
      <dgm:prSet presAssocID="{CE1A228A-D97F-4EA7-9CF5-15BF92821374}" presName="iconRect" presStyleLbl="node1" presStyleIdx="0" presStyleCnt="1"/>
      <dgm:spPr/>
    </dgm:pt>
    <dgm:pt modelId="{0FDCF243-D3B7-4C1A-9CC9-15664565ECE3}" type="pres">
      <dgm:prSet presAssocID="{CE1A228A-D97F-4EA7-9CF5-15BF92821374}" presName="spaceRect" presStyleCnt="0"/>
      <dgm:spPr/>
    </dgm:pt>
    <dgm:pt modelId="{47805009-EB1E-4425-8127-702B490009DF}" type="pres">
      <dgm:prSet presAssocID="{CE1A228A-D97F-4EA7-9CF5-15BF92821374}" presName="parTx" presStyleLbl="revTx" presStyleIdx="0" presStyleCnt="1">
        <dgm:presLayoutVars>
          <dgm:chMax val="0"/>
          <dgm:chPref val="0"/>
        </dgm:presLayoutVars>
      </dgm:prSet>
      <dgm:spPr/>
    </dgm:pt>
  </dgm:ptLst>
  <dgm:cxnLst>
    <dgm:cxn modelId="{A912E93F-41FC-4437-86BE-E001FA012B23}" srcId="{A49BE532-1F98-4EB7-AB79-53901630BBAE}" destId="{CE1A228A-D97F-4EA7-9CF5-15BF92821374}" srcOrd="0" destOrd="0" parTransId="{FAFDB317-6B19-4736-B17C-5451B23FFB37}" sibTransId="{8E41A665-4B38-49D0-A5AC-7AD667F8C4F3}"/>
    <dgm:cxn modelId="{A6FDFD45-08A2-4AF1-B848-13FC969E30D4}" type="presOf" srcId="{A49BE532-1F98-4EB7-AB79-53901630BBAE}" destId="{53B34851-CEEE-4E3F-965F-C0620A471C64}" srcOrd="0" destOrd="0" presId="urn:microsoft.com/office/officeart/2018/2/layout/IconVerticalSolidList"/>
    <dgm:cxn modelId="{4CD38BFF-D9CC-4C35-AC26-4C9CD0EFD718}" type="presOf" srcId="{CE1A228A-D97F-4EA7-9CF5-15BF92821374}" destId="{47805009-EB1E-4425-8127-702B490009DF}" srcOrd="0" destOrd="0" presId="urn:microsoft.com/office/officeart/2018/2/layout/IconVerticalSolidList"/>
    <dgm:cxn modelId="{296FCB7F-4D5E-417C-A510-D4B86CE9ABEE}" type="presParOf" srcId="{53B34851-CEEE-4E3F-965F-C0620A471C64}" destId="{A1F3D60E-E798-4829-AB1E-9592CD3B170E}" srcOrd="0" destOrd="0" presId="urn:microsoft.com/office/officeart/2018/2/layout/IconVerticalSolidList"/>
    <dgm:cxn modelId="{8D65B33C-395C-4828-AC4F-FE5AABFB701D}" type="presParOf" srcId="{A1F3D60E-E798-4829-AB1E-9592CD3B170E}" destId="{D3EFDC1C-482A-4C10-8204-48AF3A5F96AC}" srcOrd="0" destOrd="0" presId="urn:microsoft.com/office/officeart/2018/2/layout/IconVerticalSolidList"/>
    <dgm:cxn modelId="{B92A2FF3-D883-4B53-9B82-E6DA84DECF8D}" type="presParOf" srcId="{A1F3D60E-E798-4829-AB1E-9592CD3B170E}" destId="{0BFDB472-74D5-495A-B493-7B495D478190}" srcOrd="1" destOrd="0" presId="urn:microsoft.com/office/officeart/2018/2/layout/IconVerticalSolidList"/>
    <dgm:cxn modelId="{85EC0155-20A9-4178-8C6A-5DB1145609AC}" type="presParOf" srcId="{A1F3D60E-E798-4829-AB1E-9592CD3B170E}" destId="{0FDCF243-D3B7-4C1A-9CC9-15664565ECE3}" srcOrd="2" destOrd="0" presId="urn:microsoft.com/office/officeart/2018/2/layout/IconVerticalSolidList"/>
    <dgm:cxn modelId="{8C474519-7D95-44C7-924F-4E07668115E2}" type="presParOf" srcId="{A1F3D60E-E798-4829-AB1E-9592CD3B170E}" destId="{47805009-EB1E-4425-8127-702B490009D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DB710E2-0443-458D-BBBC-DE483B68C33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73A2025-CB25-43E7-81C7-22F8D362F8D2}">
      <dgm:prSet/>
      <dgm:spPr/>
      <dgm:t>
        <a:bodyPr/>
        <a:lstStyle/>
        <a:p>
          <a:r>
            <a:rPr lang="en-US"/>
            <a:t>4. Choose a chart that answers the question: Pick the chart that best addresses the question you want to answer based on your understanding of data and chart types.</a:t>
          </a:r>
        </a:p>
      </dgm:t>
    </dgm:pt>
    <dgm:pt modelId="{ABFEBDD1-44E2-4063-AAD0-2F4BAA3B9113}" type="parTrans" cxnId="{28CFE2C7-3249-4859-AFF0-16EA1D1B9589}">
      <dgm:prSet/>
      <dgm:spPr/>
      <dgm:t>
        <a:bodyPr/>
        <a:lstStyle/>
        <a:p>
          <a:endParaRPr lang="en-US"/>
        </a:p>
      </dgm:t>
    </dgm:pt>
    <dgm:pt modelId="{571C2FF4-7350-432A-A60A-E4196244E9AA}" type="sibTrans" cxnId="{28CFE2C7-3249-4859-AFF0-16EA1D1B9589}">
      <dgm:prSet/>
      <dgm:spPr/>
      <dgm:t>
        <a:bodyPr/>
        <a:lstStyle/>
        <a:p>
          <a:endParaRPr lang="en-US"/>
        </a:p>
      </dgm:t>
    </dgm:pt>
    <dgm:pt modelId="{F8DF115B-C8E6-4531-BF2D-44911BE2EAB7}">
      <dgm:prSet/>
      <dgm:spPr/>
      <dgm:t>
        <a:bodyPr/>
        <a:lstStyle/>
        <a:p>
          <a:r>
            <a:rPr lang="en-US"/>
            <a:t>5.Fine-tune the visualization : Once you have chosen a chart type, refine the design to make it more engaging and accessible to your audience. This includes using appropriate colors, titles, labels, and legends to highlight your key data insights. </a:t>
          </a:r>
        </a:p>
      </dgm:t>
    </dgm:pt>
    <dgm:pt modelId="{9BD36911-FE76-44EA-870C-C5CFC25A6412}" type="parTrans" cxnId="{1C8E54EE-085C-4BDC-95E6-10378FD302CB}">
      <dgm:prSet/>
      <dgm:spPr/>
      <dgm:t>
        <a:bodyPr/>
        <a:lstStyle/>
        <a:p>
          <a:endParaRPr lang="en-US"/>
        </a:p>
      </dgm:t>
    </dgm:pt>
    <dgm:pt modelId="{9D8774D1-7ED6-41FC-872A-33C1F4C411E7}" type="sibTrans" cxnId="{1C8E54EE-085C-4BDC-95E6-10378FD302CB}">
      <dgm:prSet/>
      <dgm:spPr/>
      <dgm:t>
        <a:bodyPr/>
        <a:lstStyle/>
        <a:p>
          <a:endParaRPr lang="en-US"/>
        </a:p>
      </dgm:t>
    </dgm:pt>
    <dgm:pt modelId="{B74243A0-52E1-4CD6-AB06-ED0F14E8A083}">
      <dgm:prSet/>
      <dgm:spPr/>
      <dgm:t>
        <a:bodyPr/>
        <a:lstStyle/>
        <a:p>
          <a:r>
            <a:rPr lang="en-US"/>
            <a:t>6. Use Data Storytelling: Craft a narrative around your graphics. Explain the story behind the data improvements and guide viewers through the key points.</a:t>
          </a:r>
        </a:p>
      </dgm:t>
    </dgm:pt>
    <dgm:pt modelId="{F60D1C73-D883-499E-9B72-172DFCBDC168}" type="parTrans" cxnId="{10A60AEF-EB04-4655-8C9B-77C955F1DC3A}">
      <dgm:prSet/>
      <dgm:spPr/>
      <dgm:t>
        <a:bodyPr/>
        <a:lstStyle/>
        <a:p>
          <a:endParaRPr lang="en-US"/>
        </a:p>
      </dgm:t>
    </dgm:pt>
    <dgm:pt modelId="{427ED6DD-73A1-4FBF-9892-D01F16EBA057}" type="sibTrans" cxnId="{10A60AEF-EB04-4655-8C9B-77C955F1DC3A}">
      <dgm:prSet/>
      <dgm:spPr/>
      <dgm:t>
        <a:bodyPr/>
        <a:lstStyle/>
        <a:p>
          <a:endParaRPr lang="en-US"/>
        </a:p>
      </dgm:t>
    </dgm:pt>
    <dgm:pt modelId="{5F2CCFE2-9B7C-414B-ACA5-9DEE4ACDF9A6}" type="pres">
      <dgm:prSet presAssocID="{EDB710E2-0443-458D-BBBC-DE483B68C330}" presName="root" presStyleCnt="0">
        <dgm:presLayoutVars>
          <dgm:dir/>
          <dgm:resizeHandles val="exact"/>
        </dgm:presLayoutVars>
      </dgm:prSet>
      <dgm:spPr/>
    </dgm:pt>
    <dgm:pt modelId="{A799AFC5-5802-42C1-AF97-4D04128C62E8}" type="pres">
      <dgm:prSet presAssocID="{C73A2025-CB25-43E7-81C7-22F8D362F8D2}" presName="compNode" presStyleCnt="0"/>
      <dgm:spPr/>
    </dgm:pt>
    <dgm:pt modelId="{9745720A-3FC2-40B5-9D7E-283AE8943DDE}" type="pres">
      <dgm:prSet presAssocID="{C73A2025-CB25-43E7-81C7-22F8D362F8D2}" presName="bgRect" presStyleLbl="bgShp" presStyleIdx="0" presStyleCnt="3"/>
      <dgm:spPr/>
    </dgm:pt>
    <dgm:pt modelId="{3493ACA2-F4E0-4350-9A37-0092532BD7A1}" type="pres">
      <dgm:prSet presAssocID="{C73A2025-CB25-43E7-81C7-22F8D362F8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FE3564CD-2850-454A-8866-F45DBFAA9212}" type="pres">
      <dgm:prSet presAssocID="{C73A2025-CB25-43E7-81C7-22F8D362F8D2}" presName="spaceRect" presStyleCnt="0"/>
      <dgm:spPr/>
    </dgm:pt>
    <dgm:pt modelId="{B2DD343B-D094-45FC-A3A5-AFE58EEFCCEE}" type="pres">
      <dgm:prSet presAssocID="{C73A2025-CB25-43E7-81C7-22F8D362F8D2}" presName="parTx" presStyleLbl="revTx" presStyleIdx="0" presStyleCnt="3">
        <dgm:presLayoutVars>
          <dgm:chMax val="0"/>
          <dgm:chPref val="0"/>
        </dgm:presLayoutVars>
      </dgm:prSet>
      <dgm:spPr/>
    </dgm:pt>
    <dgm:pt modelId="{D53CD8C7-A8AC-462E-B001-AE294B726113}" type="pres">
      <dgm:prSet presAssocID="{571C2FF4-7350-432A-A60A-E4196244E9AA}" presName="sibTrans" presStyleCnt="0"/>
      <dgm:spPr/>
    </dgm:pt>
    <dgm:pt modelId="{138AF940-0AA0-452A-9E31-AF16A0C97DDC}" type="pres">
      <dgm:prSet presAssocID="{F8DF115B-C8E6-4531-BF2D-44911BE2EAB7}" presName="compNode" presStyleCnt="0"/>
      <dgm:spPr/>
    </dgm:pt>
    <dgm:pt modelId="{7A8F87AD-EC26-45D2-AA59-09A2C84B691C}" type="pres">
      <dgm:prSet presAssocID="{F8DF115B-C8E6-4531-BF2D-44911BE2EAB7}" presName="bgRect" presStyleLbl="bgShp" presStyleIdx="1" presStyleCnt="3"/>
      <dgm:spPr/>
    </dgm:pt>
    <dgm:pt modelId="{DE60D3D4-B775-40BB-B73B-7EB2E0042888}" type="pres">
      <dgm:prSet presAssocID="{F8DF115B-C8E6-4531-BF2D-44911BE2EAB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sel"/>
        </a:ext>
      </dgm:extLst>
    </dgm:pt>
    <dgm:pt modelId="{1621304C-4298-405E-A383-336CD3FE0F97}" type="pres">
      <dgm:prSet presAssocID="{F8DF115B-C8E6-4531-BF2D-44911BE2EAB7}" presName="spaceRect" presStyleCnt="0"/>
      <dgm:spPr/>
    </dgm:pt>
    <dgm:pt modelId="{D40D65AA-83BA-45CD-8066-D5E8902A5A55}" type="pres">
      <dgm:prSet presAssocID="{F8DF115B-C8E6-4531-BF2D-44911BE2EAB7}" presName="parTx" presStyleLbl="revTx" presStyleIdx="1" presStyleCnt="3">
        <dgm:presLayoutVars>
          <dgm:chMax val="0"/>
          <dgm:chPref val="0"/>
        </dgm:presLayoutVars>
      </dgm:prSet>
      <dgm:spPr/>
    </dgm:pt>
    <dgm:pt modelId="{310799F3-6445-4EAA-88F8-24F34D5685E0}" type="pres">
      <dgm:prSet presAssocID="{9D8774D1-7ED6-41FC-872A-33C1F4C411E7}" presName="sibTrans" presStyleCnt="0"/>
      <dgm:spPr/>
    </dgm:pt>
    <dgm:pt modelId="{F87A2487-6E69-463D-8707-275BA69333DA}" type="pres">
      <dgm:prSet presAssocID="{B74243A0-52E1-4CD6-AB06-ED0F14E8A083}" presName="compNode" presStyleCnt="0"/>
      <dgm:spPr/>
    </dgm:pt>
    <dgm:pt modelId="{3674D2D5-C3E8-4E91-AD86-739DF7CD4F51}" type="pres">
      <dgm:prSet presAssocID="{B74243A0-52E1-4CD6-AB06-ED0F14E8A083}" presName="bgRect" presStyleLbl="bgShp" presStyleIdx="2" presStyleCnt="3"/>
      <dgm:spPr/>
    </dgm:pt>
    <dgm:pt modelId="{166FD3D5-6AEB-4180-A0BA-23084A5BF23E}" type="pres">
      <dgm:prSet presAssocID="{B74243A0-52E1-4CD6-AB06-ED0F14E8A0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er board"/>
        </a:ext>
      </dgm:extLst>
    </dgm:pt>
    <dgm:pt modelId="{C629E39D-680C-480C-9ABC-00C3A938139B}" type="pres">
      <dgm:prSet presAssocID="{B74243A0-52E1-4CD6-AB06-ED0F14E8A083}" presName="spaceRect" presStyleCnt="0"/>
      <dgm:spPr/>
    </dgm:pt>
    <dgm:pt modelId="{68CDE721-03EC-45AA-A464-8B46B90D2E51}" type="pres">
      <dgm:prSet presAssocID="{B74243A0-52E1-4CD6-AB06-ED0F14E8A083}" presName="parTx" presStyleLbl="revTx" presStyleIdx="2" presStyleCnt="3">
        <dgm:presLayoutVars>
          <dgm:chMax val="0"/>
          <dgm:chPref val="0"/>
        </dgm:presLayoutVars>
      </dgm:prSet>
      <dgm:spPr/>
    </dgm:pt>
  </dgm:ptLst>
  <dgm:cxnLst>
    <dgm:cxn modelId="{58DA9215-D301-45B1-81DE-9C372C09B080}" type="presOf" srcId="{EDB710E2-0443-458D-BBBC-DE483B68C330}" destId="{5F2CCFE2-9B7C-414B-ACA5-9DEE4ACDF9A6}" srcOrd="0" destOrd="0" presId="urn:microsoft.com/office/officeart/2018/2/layout/IconVerticalSolidList"/>
    <dgm:cxn modelId="{2C51DD90-75D0-4274-BCB6-D6783BA8BACA}" type="presOf" srcId="{F8DF115B-C8E6-4531-BF2D-44911BE2EAB7}" destId="{D40D65AA-83BA-45CD-8066-D5E8902A5A55}" srcOrd="0" destOrd="0" presId="urn:microsoft.com/office/officeart/2018/2/layout/IconVerticalSolidList"/>
    <dgm:cxn modelId="{1965D3C5-9D77-478A-A553-74F5D96356F0}" type="presOf" srcId="{B74243A0-52E1-4CD6-AB06-ED0F14E8A083}" destId="{68CDE721-03EC-45AA-A464-8B46B90D2E51}" srcOrd="0" destOrd="0" presId="urn:microsoft.com/office/officeart/2018/2/layout/IconVerticalSolidList"/>
    <dgm:cxn modelId="{28CFE2C7-3249-4859-AFF0-16EA1D1B9589}" srcId="{EDB710E2-0443-458D-BBBC-DE483B68C330}" destId="{C73A2025-CB25-43E7-81C7-22F8D362F8D2}" srcOrd="0" destOrd="0" parTransId="{ABFEBDD1-44E2-4063-AAD0-2F4BAA3B9113}" sibTransId="{571C2FF4-7350-432A-A60A-E4196244E9AA}"/>
    <dgm:cxn modelId="{1C8E54EE-085C-4BDC-95E6-10378FD302CB}" srcId="{EDB710E2-0443-458D-BBBC-DE483B68C330}" destId="{F8DF115B-C8E6-4531-BF2D-44911BE2EAB7}" srcOrd="1" destOrd="0" parTransId="{9BD36911-FE76-44EA-870C-C5CFC25A6412}" sibTransId="{9D8774D1-7ED6-41FC-872A-33C1F4C411E7}"/>
    <dgm:cxn modelId="{10A60AEF-EB04-4655-8C9B-77C955F1DC3A}" srcId="{EDB710E2-0443-458D-BBBC-DE483B68C330}" destId="{B74243A0-52E1-4CD6-AB06-ED0F14E8A083}" srcOrd="2" destOrd="0" parTransId="{F60D1C73-D883-499E-9B72-172DFCBDC168}" sibTransId="{427ED6DD-73A1-4FBF-9892-D01F16EBA057}"/>
    <dgm:cxn modelId="{8B9C7CF5-1B5A-401A-A02F-18D42886DC94}" type="presOf" srcId="{C73A2025-CB25-43E7-81C7-22F8D362F8D2}" destId="{B2DD343B-D094-45FC-A3A5-AFE58EEFCCEE}" srcOrd="0" destOrd="0" presId="urn:microsoft.com/office/officeart/2018/2/layout/IconVerticalSolidList"/>
    <dgm:cxn modelId="{C1EE00CF-48D9-4D52-AEE5-DCF24A37F3FD}" type="presParOf" srcId="{5F2CCFE2-9B7C-414B-ACA5-9DEE4ACDF9A6}" destId="{A799AFC5-5802-42C1-AF97-4D04128C62E8}" srcOrd="0" destOrd="0" presId="urn:microsoft.com/office/officeart/2018/2/layout/IconVerticalSolidList"/>
    <dgm:cxn modelId="{4674A2D3-F752-43E6-BEA9-E6CE83439078}" type="presParOf" srcId="{A799AFC5-5802-42C1-AF97-4D04128C62E8}" destId="{9745720A-3FC2-40B5-9D7E-283AE8943DDE}" srcOrd="0" destOrd="0" presId="urn:microsoft.com/office/officeart/2018/2/layout/IconVerticalSolidList"/>
    <dgm:cxn modelId="{E7C9518A-2934-44B6-9E99-6072DBEDAAE4}" type="presParOf" srcId="{A799AFC5-5802-42C1-AF97-4D04128C62E8}" destId="{3493ACA2-F4E0-4350-9A37-0092532BD7A1}" srcOrd="1" destOrd="0" presId="urn:microsoft.com/office/officeart/2018/2/layout/IconVerticalSolidList"/>
    <dgm:cxn modelId="{6DC68509-A2DC-4572-BFAD-3B62BD304E6C}" type="presParOf" srcId="{A799AFC5-5802-42C1-AF97-4D04128C62E8}" destId="{FE3564CD-2850-454A-8866-F45DBFAA9212}" srcOrd="2" destOrd="0" presId="urn:microsoft.com/office/officeart/2018/2/layout/IconVerticalSolidList"/>
    <dgm:cxn modelId="{21137E46-16D4-4B32-A797-E010C615EBFC}" type="presParOf" srcId="{A799AFC5-5802-42C1-AF97-4D04128C62E8}" destId="{B2DD343B-D094-45FC-A3A5-AFE58EEFCCEE}" srcOrd="3" destOrd="0" presId="urn:microsoft.com/office/officeart/2018/2/layout/IconVerticalSolidList"/>
    <dgm:cxn modelId="{836D9BD0-5CB3-4710-988D-3246D55FA7AE}" type="presParOf" srcId="{5F2CCFE2-9B7C-414B-ACA5-9DEE4ACDF9A6}" destId="{D53CD8C7-A8AC-462E-B001-AE294B726113}" srcOrd="1" destOrd="0" presId="urn:microsoft.com/office/officeart/2018/2/layout/IconVerticalSolidList"/>
    <dgm:cxn modelId="{35E8A814-E5BC-4FEF-9E0B-E893BEE2AAB8}" type="presParOf" srcId="{5F2CCFE2-9B7C-414B-ACA5-9DEE4ACDF9A6}" destId="{138AF940-0AA0-452A-9E31-AF16A0C97DDC}" srcOrd="2" destOrd="0" presId="urn:microsoft.com/office/officeart/2018/2/layout/IconVerticalSolidList"/>
    <dgm:cxn modelId="{F74AF9A5-E546-41B7-8D87-4B6E0E8CBFB5}" type="presParOf" srcId="{138AF940-0AA0-452A-9E31-AF16A0C97DDC}" destId="{7A8F87AD-EC26-45D2-AA59-09A2C84B691C}" srcOrd="0" destOrd="0" presId="urn:microsoft.com/office/officeart/2018/2/layout/IconVerticalSolidList"/>
    <dgm:cxn modelId="{9EF1E24F-2978-44EA-9BD7-5F4E9B0BDC75}" type="presParOf" srcId="{138AF940-0AA0-452A-9E31-AF16A0C97DDC}" destId="{DE60D3D4-B775-40BB-B73B-7EB2E0042888}" srcOrd="1" destOrd="0" presId="urn:microsoft.com/office/officeart/2018/2/layout/IconVerticalSolidList"/>
    <dgm:cxn modelId="{B76904CF-E3A1-4637-BEFF-EE4178967172}" type="presParOf" srcId="{138AF940-0AA0-452A-9E31-AF16A0C97DDC}" destId="{1621304C-4298-405E-A383-336CD3FE0F97}" srcOrd="2" destOrd="0" presId="urn:microsoft.com/office/officeart/2018/2/layout/IconVerticalSolidList"/>
    <dgm:cxn modelId="{A704EA8D-C429-41C0-9F8F-68893C7A40F3}" type="presParOf" srcId="{138AF940-0AA0-452A-9E31-AF16A0C97DDC}" destId="{D40D65AA-83BA-45CD-8066-D5E8902A5A55}" srcOrd="3" destOrd="0" presId="urn:microsoft.com/office/officeart/2018/2/layout/IconVerticalSolidList"/>
    <dgm:cxn modelId="{7BCDAEEC-0582-4B7B-8BEC-6DF1C8AADB96}" type="presParOf" srcId="{5F2CCFE2-9B7C-414B-ACA5-9DEE4ACDF9A6}" destId="{310799F3-6445-4EAA-88F8-24F34D5685E0}" srcOrd="3" destOrd="0" presId="urn:microsoft.com/office/officeart/2018/2/layout/IconVerticalSolidList"/>
    <dgm:cxn modelId="{325FC8D4-0B88-45B9-9EFA-0D66AD8A086F}" type="presParOf" srcId="{5F2CCFE2-9B7C-414B-ACA5-9DEE4ACDF9A6}" destId="{F87A2487-6E69-463D-8707-275BA69333DA}" srcOrd="4" destOrd="0" presId="urn:microsoft.com/office/officeart/2018/2/layout/IconVerticalSolidList"/>
    <dgm:cxn modelId="{74F42AAE-6827-423E-8BF3-E007CF4DB316}" type="presParOf" srcId="{F87A2487-6E69-463D-8707-275BA69333DA}" destId="{3674D2D5-C3E8-4E91-AD86-739DF7CD4F51}" srcOrd="0" destOrd="0" presId="urn:microsoft.com/office/officeart/2018/2/layout/IconVerticalSolidList"/>
    <dgm:cxn modelId="{A2128060-DCA4-464B-8CAA-1666A9E9E488}" type="presParOf" srcId="{F87A2487-6E69-463D-8707-275BA69333DA}" destId="{166FD3D5-6AEB-4180-A0BA-23084A5BF23E}" srcOrd="1" destOrd="0" presId="urn:microsoft.com/office/officeart/2018/2/layout/IconVerticalSolidList"/>
    <dgm:cxn modelId="{CC14E929-E4F4-4C37-869A-35C9F9E2EACB}" type="presParOf" srcId="{F87A2487-6E69-463D-8707-275BA69333DA}" destId="{C629E39D-680C-480C-9ABC-00C3A938139B}" srcOrd="2" destOrd="0" presId="urn:microsoft.com/office/officeart/2018/2/layout/IconVerticalSolidList"/>
    <dgm:cxn modelId="{32198705-B84F-4935-9569-4FCF112D1FE6}" type="presParOf" srcId="{F87A2487-6E69-463D-8707-275BA69333DA}" destId="{68CDE721-03EC-45AA-A464-8B46B90D2E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7EF1FFF-5FE4-4ACD-AB8A-1FD88C944FBD}"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10877DC8-76CA-4E0A-ACE5-29A660DDA9D2}">
      <dgm:prSet/>
      <dgm:spPr/>
      <dgm:t>
        <a:bodyPr/>
        <a:lstStyle/>
        <a:p>
          <a:r>
            <a:rPr lang="en-US"/>
            <a:t>COMPARISON</a:t>
          </a:r>
        </a:p>
      </dgm:t>
    </dgm:pt>
    <dgm:pt modelId="{7BE97994-258E-41D6-9988-29189A3EFE69}" type="parTrans" cxnId="{B628EFC0-AC48-4503-AE6F-8B3821729454}">
      <dgm:prSet/>
      <dgm:spPr/>
      <dgm:t>
        <a:bodyPr/>
        <a:lstStyle/>
        <a:p>
          <a:endParaRPr lang="en-US"/>
        </a:p>
      </dgm:t>
    </dgm:pt>
    <dgm:pt modelId="{0E0BDC71-B4DC-429B-96BC-FD11413A1883}" type="sibTrans" cxnId="{B628EFC0-AC48-4503-AE6F-8B3821729454}">
      <dgm:prSet/>
      <dgm:spPr/>
      <dgm:t>
        <a:bodyPr/>
        <a:lstStyle/>
        <a:p>
          <a:endParaRPr lang="en-US"/>
        </a:p>
      </dgm:t>
    </dgm:pt>
    <dgm:pt modelId="{F3F32404-9588-4EDD-8805-C267C3CA16E3}">
      <dgm:prSet/>
      <dgm:spPr/>
      <dgm:t>
        <a:bodyPr/>
        <a:lstStyle/>
        <a:p>
          <a:r>
            <a:rPr lang="en-US"/>
            <a:t>COMPOSITION </a:t>
          </a:r>
        </a:p>
      </dgm:t>
    </dgm:pt>
    <dgm:pt modelId="{1D676169-9B65-4825-8EFE-1AB06BF123BF}" type="parTrans" cxnId="{B9082EE6-5D71-4BE7-856D-97310E3E1C1B}">
      <dgm:prSet/>
      <dgm:spPr/>
      <dgm:t>
        <a:bodyPr/>
        <a:lstStyle/>
        <a:p>
          <a:endParaRPr lang="en-US"/>
        </a:p>
      </dgm:t>
    </dgm:pt>
    <dgm:pt modelId="{3CC76925-6E75-4394-B183-C79C1890EE9F}" type="sibTrans" cxnId="{B9082EE6-5D71-4BE7-856D-97310E3E1C1B}">
      <dgm:prSet/>
      <dgm:spPr/>
      <dgm:t>
        <a:bodyPr/>
        <a:lstStyle/>
        <a:p>
          <a:endParaRPr lang="en-US"/>
        </a:p>
      </dgm:t>
    </dgm:pt>
    <dgm:pt modelId="{ABCB7A7E-61DD-453F-B232-65C2EEA5C4F8}">
      <dgm:prSet/>
      <dgm:spPr/>
      <dgm:t>
        <a:bodyPr/>
        <a:lstStyle/>
        <a:p>
          <a:r>
            <a:rPr lang="en-US"/>
            <a:t>RELATIONSHIP </a:t>
          </a:r>
        </a:p>
      </dgm:t>
    </dgm:pt>
    <dgm:pt modelId="{B27F33D6-0C2E-413B-8ADB-BCB719B188E9}" type="parTrans" cxnId="{B5856593-F9E6-46C5-B24D-1C4FDC90E264}">
      <dgm:prSet/>
      <dgm:spPr/>
      <dgm:t>
        <a:bodyPr/>
        <a:lstStyle/>
        <a:p>
          <a:endParaRPr lang="en-US"/>
        </a:p>
      </dgm:t>
    </dgm:pt>
    <dgm:pt modelId="{94FE4819-878A-4A83-95D4-9673F1C126E2}" type="sibTrans" cxnId="{B5856593-F9E6-46C5-B24D-1C4FDC90E264}">
      <dgm:prSet/>
      <dgm:spPr/>
      <dgm:t>
        <a:bodyPr/>
        <a:lstStyle/>
        <a:p>
          <a:endParaRPr lang="en-US"/>
        </a:p>
      </dgm:t>
    </dgm:pt>
    <dgm:pt modelId="{9D640624-CC86-4724-87C2-C2A1F71A1C11}">
      <dgm:prSet/>
      <dgm:spPr/>
      <dgm:t>
        <a:bodyPr/>
        <a:lstStyle/>
        <a:p>
          <a:r>
            <a:rPr lang="en-US"/>
            <a:t>DISTRIBUTION </a:t>
          </a:r>
        </a:p>
      </dgm:t>
    </dgm:pt>
    <dgm:pt modelId="{E82F0002-6798-4056-963E-5E3CAEE99A39}" type="parTrans" cxnId="{54A3ED60-1963-49BF-BB1A-3F6136EEC1D6}">
      <dgm:prSet/>
      <dgm:spPr/>
      <dgm:t>
        <a:bodyPr/>
        <a:lstStyle/>
        <a:p>
          <a:endParaRPr lang="en-US"/>
        </a:p>
      </dgm:t>
    </dgm:pt>
    <dgm:pt modelId="{B16811A3-8725-46EE-B98E-E557F4A2FEC6}" type="sibTrans" cxnId="{54A3ED60-1963-49BF-BB1A-3F6136EEC1D6}">
      <dgm:prSet/>
      <dgm:spPr/>
      <dgm:t>
        <a:bodyPr/>
        <a:lstStyle/>
        <a:p>
          <a:endParaRPr lang="en-US"/>
        </a:p>
      </dgm:t>
    </dgm:pt>
    <dgm:pt modelId="{D454D34C-CC64-4E15-A112-190B3AAE80F1}">
      <dgm:prSet/>
      <dgm:spPr/>
      <dgm:t>
        <a:bodyPr/>
        <a:lstStyle/>
        <a:p>
          <a:r>
            <a:rPr lang="en-US"/>
            <a:t>TRENDS</a:t>
          </a:r>
        </a:p>
      </dgm:t>
    </dgm:pt>
    <dgm:pt modelId="{D5E0636B-3244-410B-B1E9-38E583E8179F}" type="parTrans" cxnId="{586C804D-15B3-4CBA-B576-312C4E0EF9D7}">
      <dgm:prSet/>
      <dgm:spPr/>
      <dgm:t>
        <a:bodyPr/>
        <a:lstStyle/>
        <a:p>
          <a:endParaRPr lang="en-US"/>
        </a:p>
      </dgm:t>
    </dgm:pt>
    <dgm:pt modelId="{2E00369C-4C46-456D-965A-90F9284EAD0B}" type="sibTrans" cxnId="{586C804D-15B3-4CBA-B576-312C4E0EF9D7}">
      <dgm:prSet/>
      <dgm:spPr/>
      <dgm:t>
        <a:bodyPr/>
        <a:lstStyle/>
        <a:p>
          <a:endParaRPr lang="en-US"/>
        </a:p>
      </dgm:t>
    </dgm:pt>
    <dgm:pt modelId="{60290766-46B0-4F3A-8264-4D4001854180}" type="pres">
      <dgm:prSet presAssocID="{B7EF1FFF-5FE4-4ACD-AB8A-1FD88C944FBD}" presName="vert0" presStyleCnt="0">
        <dgm:presLayoutVars>
          <dgm:dir/>
          <dgm:animOne val="branch"/>
          <dgm:animLvl val="lvl"/>
        </dgm:presLayoutVars>
      </dgm:prSet>
      <dgm:spPr/>
    </dgm:pt>
    <dgm:pt modelId="{20EDDAA0-301F-4009-A7C3-25D64AC88073}" type="pres">
      <dgm:prSet presAssocID="{10877DC8-76CA-4E0A-ACE5-29A660DDA9D2}" presName="thickLine" presStyleLbl="alignNode1" presStyleIdx="0" presStyleCnt="5"/>
      <dgm:spPr/>
    </dgm:pt>
    <dgm:pt modelId="{22773AAD-0C81-4B25-9FE4-E329DEE9F6A9}" type="pres">
      <dgm:prSet presAssocID="{10877DC8-76CA-4E0A-ACE5-29A660DDA9D2}" presName="horz1" presStyleCnt="0"/>
      <dgm:spPr/>
    </dgm:pt>
    <dgm:pt modelId="{6C1B1E13-D9A5-4F5F-9AFE-E0407D2C39BA}" type="pres">
      <dgm:prSet presAssocID="{10877DC8-76CA-4E0A-ACE5-29A660DDA9D2}" presName="tx1" presStyleLbl="revTx" presStyleIdx="0" presStyleCnt="5"/>
      <dgm:spPr/>
    </dgm:pt>
    <dgm:pt modelId="{311C179E-682C-4F74-BD85-CDFF94F3D9BD}" type="pres">
      <dgm:prSet presAssocID="{10877DC8-76CA-4E0A-ACE5-29A660DDA9D2}" presName="vert1" presStyleCnt="0"/>
      <dgm:spPr/>
    </dgm:pt>
    <dgm:pt modelId="{70D0841E-E7E7-458D-8227-BC5D4DCB303D}" type="pres">
      <dgm:prSet presAssocID="{F3F32404-9588-4EDD-8805-C267C3CA16E3}" presName="thickLine" presStyleLbl="alignNode1" presStyleIdx="1" presStyleCnt="5"/>
      <dgm:spPr/>
    </dgm:pt>
    <dgm:pt modelId="{E723E93C-DFC0-42D2-A4CD-503D87BE544C}" type="pres">
      <dgm:prSet presAssocID="{F3F32404-9588-4EDD-8805-C267C3CA16E3}" presName="horz1" presStyleCnt="0"/>
      <dgm:spPr/>
    </dgm:pt>
    <dgm:pt modelId="{D9CE5B9B-1402-45EF-8301-0E82F80F4931}" type="pres">
      <dgm:prSet presAssocID="{F3F32404-9588-4EDD-8805-C267C3CA16E3}" presName="tx1" presStyleLbl="revTx" presStyleIdx="1" presStyleCnt="5"/>
      <dgm:spPr/>
    </dgm:pt>
    <dgm:pt modelId="{C22234A2-9420-4684-B335-8967D2E44EE2}" type="pres">
      <dgm:prSet presAssocID="{F3F32404-9588-4EDD-8805-C267C3CA16E3}" presName="vert1" presStyleCnt="0"/>
      <dgm:spPr/>
    </dgm:pt>
    <dgm:pt modelId="{D4908B20-EB33-4D8A-A179-DC3E002B1B10}" type="pres">
      <dgm:prSet presAssocID="{ABCB7A7E-61DD-453F-B232-65C2EEA5C4F8}" presName="thickLine" presStyleLbl="alignNode1" presStyleIdx="2" presStyleCnt="5"/>
      <dgm:spPr/>
    </dgm:pt>
    <dgm:pt modelId="{4947A4B7-A718-4925-B5EB-46C9DEF3EC02}" type="pres">
      <dgm:prSet presAssocID="{ABCB7A7E-61DD-453F-B232-65C2EEA5C4F8}" presName="horz1" presStyleCnt="0"/>
      <dgm:spPr/>
    </dgm:pt>
    <dgm:pt modelId="{387C2438-45A9-4CC5-B9A4-8DA2D2AA4C27}" type="pres">
      <dgm:prSet presAssocID="{ABCB7A7E-61DD-453F-B232-65C2EEA5C4F8}" presName="tx1" presStyleLbl="revTx" presStyleIdx="2" presStyleCnt="5"/>
      <dgm:spPr/>
    </dgm:pt>
    <dgm:pt modelId="{2515DE6B-2B1A-47EE-98B1-3E5B82366DE8}" type="pres">
      <dgm:prSet presAssocID="{ABCB7A7E-61DD-453F-B232-65C2EEA5C4F8}" presName="vert1" presStyleCnt="0"/>
      <dgm:spPr/>
    </dgm:pt>
    <dgm:pt modelId="{D769EAC7-1425-4DEE-8942-17A7A15FA034}" type="pres">
      <dgm:prSet presAssocID="{9D640624-CC86-4724-87C2-C2A1F71A1C11}" presName="thickLine" presStyleLbl="alignNode1" presStyleIdx="3" presStyleCnt="5"/>
      <dgm:spPr/>
    </dgm:pt>
    <dgm:pt modelId="{1909F938-CB40-41EF-93AB-E30939264D32}" type="pres">
      <dgm:prSet presAssocID="{9D640624-CC86-4724-87C2-C2A1F71A1C11}" presName="horz1" presStyleCnt="0"/>
      <dgm:spPr/>
    </dgm:pt>
    <dgm:pt modelId="{685B0DD2-45CD-4159-965D-BAAEE77DD299}" type="pres">
      <dgm:prSet presAssocID="{9D640624-CC86-4724-87C2-C2A1F71A1C11}" presName="tx1" presStyleLbl="revTx" presStyleIdx="3" presStyleCnt="5"/>
      <dgm:spPr/>
    </dgm:pt>
    <dgm:pt modelId="{C8EA4E83-35B8-4597-A6BF-750B8EB01390}" type="pres">
      <dgm:prSet presAssocID="{9D640624-CC86-4724-87C2-C2A1F71A1C11}" presName="vert1" presStyleCnt="0"/>
      <dgm:spPr/>
    </dgm:pt>
    <dgm:pt modelId="{7746429C-DB9F-4E59-8B8A-105A0A78EFAE}" type="pres">
      <dgm:prSet presAssocID="{D454D34C-CC64-4E15-A112-190B3AAE80F1}" presName="thickLine" presStyleLbl="alignNode1" presStyleIdx="4" presStyleCnt="5"/>
      <dgm:spPr/>
    </dgm:pt>
    <dgm:pt modelId="{7251AF72-573A-4739-B821-874B06A89EE6}" type="pres">
      <dgm:prSet presAssocID="{D454D34C-CC64-4E15-A112-190B3AAE80F1}" presName="horz1" presStyleCnt="0"/>
      <dgm:spPr/>
    </dgm:pt>
    <dgm:pt modelId="{94E71A18-5D06-4653-9F27-A884DBA3D486}" type="pres">
      <dgm:prSet presAssocID="{D454D34C-CC64-4E15-A112-190B3AAE80F1}" presName="tx1" presStyleLbl="revTx" presStyleIdx="4" presStyleCnt="5"/>
      <dgm:spPr/>
    </dgm:pt>
    <dgm:pt modelId="{A6C15981-C510-4B89-B242-822C488B3F94}" type="pres">
      <dgm:prSet presAssocID="{D454D34C-CC64-4E15-A112-190B3AAE80F1}" presName="vert1" presStyleCnt="0"/>
      <dgm:spPr/>
    </dgm:pt>
  </dgm:ptLst>
  <dgm:cxnLst>
    <dgm:cxn modelId="{A281925D-4FF7-4909-830A-40215FFD6705}" type="presOf" srcId="{ABCB7A7E-61DD-453F-B232-65C2EEA5C4F8}" destId="{387C2438-45A9-4CC5-B9A4-8DA2D2AA4C27}" srcOrd="0" destOrd="0" presId="urn:microsoft.com/office/officeart/2008/layout/LinedList"/>
    <dgm:cxn modelId="{54A3ED60-1963-49BF-BB1A-3F6136EEC1D6}" srcId="{B7EF1FFF-5FE4-4ACD-AB8A-1FD88C944FBD}" destId="{9D640624-CC86-4724-87C2-C2A1F71A1C11}" srcOrd="3" destOrd="0" parTransId="{E82F0002-6798-4056-963E-5E3CAEE99A39}" sibTransId="{B16811A3-8725-46EE-B98E-E557F4A2FEC6}"/>
    <dgm:cxn modelId="{F52BFC45-A8B9-47F6-9567-517936FA0B01}" type="presOf" srcId="{F3F32404-9588-4EDD-8805-C267C3CA16E3}" destId="{D9CE5B9B-1402-45EF-8301-0E82F80F4931}" srcOrd="0" destOrd="0" presId="urn:microsoft.com/office/officeart/2008/layout/LinedList"/>
    <dgm:cxn modelId="{586C804D-15B3-4CBA-B576-312C4E0EF9D7}" srcId="{B7EF1FFF-5FE4-4ACD-AB8A-1FD88C944FBD}" destId="{D454D34C-CC64-4E15-A112-190B3AAE80F1}" srcOrd="4" destOrd="0" parTransId="{D5E0636B-3244-410B-B1E9-38E583E8179F}" sibTransId="{2E00369C-4C46-456D-965A-90F9284EAD0B}"/>
    <dgm:cxn modelId="{83301E76-B871-4254-BD48-67A8C3FA3D56}" type="presOf" srcId="{9D640624-CC86-4724-87C2-C2A1F71A1C11}" destId="{685B0DD2-45CD-4159-965D-BAAEE77DD299}" srcOrd="0" destOrd="0" presId="urn:microsoft.com/office/officeart/2008/layout/LinedList"/>
    <dgm:cxn modelId="{B5856593-F9E6-46C5-B24D-1C4FDC90E264}" srcId="{B7EF1FFF-5FE4-4ACD-AB8A-1FD88C944FBD}" destId="{ABCB7A7E-61DD-453F-B232-65C2EEA5C4F8}" srcOrd="2" destOrd="0" parTransId="{B27F33D6-0C2E-413B-8ADB-BCB719B188E9}" sibTransId="{94FE4819-878A-4A83-95D4-9673F1C126E2}"/>
    <dgm:cxn modelId="{5DF367A2-7179-43EC-81E7-C9A95C95CDF8}" type="presOf" srcId="{B7EF1FFF-5FE4-4ACD-AB8A-1FD88C944FBD}" destId="{60290766-46B0-4F3A-8264-4D4001854180}" srcOrd="0" destOrd="0" presId="urn:microsoft.com/office/officeart/2008/layout/LinedList"/>
    <dgm:cxn modelId="{6984C9AA-5754-44C6-8272-24337C2828CF}" type="presOf" srcId="{10877DC8-76CA-4E0A-ACE5-29A660DDA9D2}" destId="{6C1B1E13-D9A5-4F5F-9AFE-E0407D2C39BA}" srcOrd="0" destOrd="0" presId="urn:microsoft.com/office/officeart/2008/layout/LinedList"/>
    <dgm:cxn modelId="{B628EFC0-AC48-4503-AE6F-8B3821729454}" srcId="{B7EF1FFF-5FE4-4ACD-AB8A-1FD88C944FBD}" destId="{10877DC8-76CA-4E0A-ACE5-29A660DDA9D2}" srcOrd="0" destOrd="0" parTransId="{7BE97994-258E-41D6-9988-29189A3EFE69}" sibTransId="{0E0BDC71-B4DC-429B-96BC-FD11413A1883}"/>
    <dgm:cxn modelId="{B9082EE6-5D71-4BE7-856D-97310E3E1C1B}" srcId="{B7EF1FFF-5FE4-4ACD-AB8A-1FD88C944FBD}" destId="{F3F32404-9588-4EDD-8805-C267C3CA16E3}" srcOrd="1" destOrd="0" parTransId="{1D676169-9B65-4825-8EFE-1AB06BF123BF}" sibTransId="{3CC76925-6E75-4394-B183-C79C1890EE9F}"/>
    <dgm:cxn modelId="{D4964CEC-5927-4731-BDC6-E3B9FF186C83}" type="presOf" srcId="{D454D34C-CC64-4E15-A112-190B3AAE80F1}" destId="{94E71A18-5D06-4653-9F27-A884DBA3D486}" srcOrd="0" destOrd="0" presId="urn:microsoft.com/office/officeart/2008/layout/LinedList"/>
    <dgm:cxn modelId="{D19758DE-A6F4-4732-BA15-D41EA4E11721}" type="presParOf" srcId="{60290766-46B0-4F3A-8264-4D4001854180}" destId="{20EDDAA0-301F-4009-A7C3-25D64AC88073}" srcOrd="0" destOrd="0" presId="urn:microsoft.com/office/officeart/2008/layout/LinedList"/>
    <dgm:cxn modelId="{2F8EC948-A566-49E0-9E55-5A9D2F5D60F0}" type="presParOf" srcId="{60290766-46B0-4F3A-8264-4D4001854180}" destId="{22773AAD-0C81-4B25-9FE4-E329DEE9F6A9}" srcOrd="1" destOrd="0" presId="urn:microsoft.com/office/officeart/2008/layout/LinedList"/>
    <dgm:cxn modelId="{5DF13C1E-0D74-4C9D-AA90-916C811B3647}" type="presParOf" srcId="{22773AAD-0C81-4B25-9FE4-E329DEE9F6A9}" destId="{6C1B1E13-D9A5-4F5F-9AFE-E0407D2C39BA}" srcOrd="0" destOrd="0" presId="urn:microsoft.com/office/officeart/2008/layout/LinedList"/>
    <dgm:cxn modelId="{9F2E6C40-7589-4E92-82B2-B3DFF71696F8}" type="presParOf" srcId="{22773AAD-0C81-4B25-9FE4-E329DEE9F6A9}" destId="{311C179E-682C-4F74-BD85-CDFF94F3D9BD}" srcOrd="1" destOrd="0" presId="urn:microsoft.com/office/officeart/2008/layout/LinedList"/>
    <dgm:cxn modelId="{310E6242-D97B-45AA-90DC-F31241560436}" type="presParOf" srcId="{60290766-46B0-4F3A-8264-4D4001854180}" destId="{70D0841E-E7E7-458D-8227-BC5D4DCB303D}" srcOrd="2" destOrd="0" presId="urn:microsoft.com/office/officeart/2008/layout/LinedList"/>
    <dgm:cxn modelId="{2DDAF5CE-C0F7-4455-8768-4450EBF168BF}" type="presParOf" srcId="{60290766-46B0-4F3A-8264-4D4001854180}" destId="{E723E93C-DFC0-42D2-A4CD-503D87BE544C}" srcOrd="3" destOrd="0" presId="urn:microsoft.com/office/officeart/2008/layout/LinedList"/>
    <dgm:cxn modelId="{1903B33C-BF65-41EF-B954-E15D9E977903}" type="presParOf" srcId="{E723E93C-DFC0-42D2-A4CD-503D87BE544C}" destId="{D9CE5B9B-1402-45EF-8301-0E82F80F4931}" srcOrd="0" destOrd="0" presId="urn:microsoft.com/office/officeart/2008/layout/LinedList"/>
    <dgm:cxn modelId="{0F05D9CA-D333-4C00-BE8E-4EED43A273F4}" type="presParOf" srcId="{E723E93C-DFC0-42D2-A4CD-503D87BE544C}" destId="{C22234A2-9420-4684-B335-8967D2E44EE2}" srcOrd="1" destOrd="0" presId="urn:microsoft.com/office/officeart/2008/layout/LinedList"/>
    <dgm:cxn modelId="{9D90B29D-4677-4EFB-BF61-A50FB9E1696B}" type="presParOf" srcId="{60290766-46B0-4F3A-8264-4D4001854180}" destId="{D4908B20-EB33-4D8A-A179-DC3E002B1B10}" srcOrd="4" destOrd="0" presId="urn:microsoft.com/office/officeart/2008/layout/LinedList"/>
    <dgm:cxn modelId="{8378685B-BDE1-4240-B137-C9AF513F5AC8}" type="presParOf" srcId="{60290766-46B0-4F3A-8264-4D4001854180}" destId="{4947A4B7-A718-4925-B5EB-46C9DEF3EC02}" srcOrd="5" destOrd="0" presId="urn:microsoft.com/office/officeart/2008/layout/LinedList"/>
    <dgm:cxn modelId="{F102F141-681C-446C-B86A-F308BD2AACF5}" type="presParOf" srcId="{4947A4B7-A718-4925-B5EB-46C9DEF3EC02}" destId="{387C2438-45A9-4CC5-B9A4-8DA2D2AA4C27}" srcOrd="0" destOrd="0" presId="urn:microsoft.com/office/officeart/2008/layout/LinedList"/>
    <dgm:cxn modelId="{804B81F9-1813-4F93-A537-D73CE38FA9F2}" type="presParOf" srcId="{4947A4B7-A718-4925-B5EB-46C9DEF3EC02}" destId="{2515DE6B-2B1A-47EE-98B1-3E5B82366DE8}" srcOrd="1" destOrd="0" presId="urn:microsoft.com/office/officeart/2008/layout/LinedList"/>
    <dgm:cxn modelId="{CF371C91-A765-407C-93AB-C1340684DBDF}" type="presParOf" srcId="{60290766-46B0-4F3A-8264-4D4001854180}" destId="{D769EAC7-1425-4DEE-8942-17A7A15FA034}" srcOrd="6" destOrd="0" presId="urn:microsoft.com/office/officeart/2008/layout/LinedList"/>
    <dgm:cxn modelId="{762936E9-772A-454A-91BA-D03F558B85BD}" type="presParOf" srcId="{60290766-46B0-4F3A-8264-4D4001854180}" destId="{1909F938-CB40-41EF-93AB-E30939264D32}" srcOrd="7" destOrd="0" presId="urn:microsoft.com/office/officeart/2008/layout/LinedList"/>
    <dgm:cxn modelId="{195254E9-C8A9-469A-B7A8-57EF661B9F17}" type="presParOf" srcId="{1909F938-CB40-41EF-93AB-E30939264D32}" destId="{685B0DD2-45CD-4159-965D-BAAEE77DD299}" srcOrd="0" destOrd="0" presId="urn:microsoft.com/office/officeart/2008/layout/LinedList"/>
    <dgm:cxn modelId="{9D594DD9-D03C-4F5A-8946-3F5566491307}" type="presParOf" srcId="{1909F938-CB40-41EF-93AB-E30939264D32}" destId="{C8EA4E83-35B8-4597-A6BF-750B8EB01390}" srcOrd="1" destOrd="0" presId="urn:microsoft.com/office/officeart/2008/layout/LinedList"/>
    <dgm:cxn modelId="{33CC2471-1CAD-4537-87D3-CD45E46E31B5}" type="presParOf" srcId="{60290766-46B0-4F3A-8264-4D4001854180}" destId="{7746429C-DB9F-4E59-8B8A-105A0A78EFAE}" srcOrd="8" destOrd="0" presId="urn:microsoft.com/office/officeart/2008/layout/LinedList"/>
    <dgm:cxn modelId="{76996AE5-15A9-48C0-9CB4-A5A1C4429F98}" type="presParOf" srcId="{60290766-46B0-4F3A-8264-4D4001854180}" destId="{7251AF72-573A-4739-B821-874B06A89EE6}" srcOrd="9" destOrd="0" presId="urn:microsoft.com/office/officeart/2008/layout/LinedList"/>
    <dgm:cxn modelId="{C41EC63F-9130-43A1-90BC-50D3F83CAF55}" type="presParOf" srcId="{7251AF72-573A-4739-B821-874B06A89EE6}" destId="{94E71A18-5D06-4653-9F27-A884DBA3D486}" srcOrd="0" destOrd="0" presId="urn:microsoft.com/office/officeart/2008/layout/LinedList"/>
    <dgm:cxn modelId="{565D8FA6-0222-4B28-8506-9417A4D3F686}" type="presParOf" srcId="{7251AF72-573A-4739-B821-874B06A89EE6}" destId="{A6C15981-C510-4B89-B242-822C488B3F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2B0A81-D9A6-443E-8662-06DD8CD29BE2}" type="doc">
      <dgm:prSet loTypeId="urn:microsoft.com/office/officeart/2008/layout/LinedList" loCatId="list" qsTypeId="urn:microsoft.com/office/officeart/2005/8/quickstyle/simple2" qsCatId="simple" csTypeId="urn:microsoft.com/office/officeart/2005/8/colors/accent2_2" csCatId="accent2"/>
      <dgm:spPr/>
      <dgm:t>
        <a:bodyPr/>
        <a:lstStyle/>
        <a:p>
          <a:endParaRPr lang="en-US"/>
        </a:p>
      </dgm:t>
    </dgm:pt>
    <dgm:pt modelId="{9FDF4D2E-5E25-4E1C-9AF1-06DA82384CDA}">
      <dgm:prSet/>
      <dgm:spPr/>
      <dgm:t>
        <a:bodyPr/>
        <a:lstStyle/>
        <a:p>
          <a:r>
            <a:rPr lang="en-US"/>
            <a:t>There are many different types of charts which sometimes makes it very difficult to decide which chart type is the best for the need.</a:t>
          </a:r>
        </a:p>
      </dgm:t>
    </dgm:pt>
    <dgm:pt modelId="{849470FD-5C2A-46D4-A77F-88381FD37705}" type="parTrans" cxnId="{7362E929-4484-4040-899B-C85174664BC0}">
      <dgm:prSet/>
      <dgm:spPr/>
      <dgm:t>
        <a:bodyPr/>
        <a:lstStyle/>
        <a:p>
          <a:endParaRPr lang="en-US"/>
        </a:p>
      </dgm:t>
    </dgm:pt>
    <dgm:pt modelId="{4B26C097-4457-47A3-A267-BCD16CB37C86}" type="sibTrans" cxnId="{7362E929-4484-4040-899B-C85174664BC0}">
      <dgm:prSet/>
      <dgm:spPr/>
      <dgm:t>
        <a:bodyPr/>
        <a:lstStyle/>
        <a:p>
          <a:endParaRPr lang="en-US"/>
        </a:p>
      </dgm:t>
    </dgm:pt>
    <dgm:pt modelId="{050FDBAF-B09A-4533-83B9-C8A7A7C59F97}">
      <dgm:prSet/>
      <dgm:spPr/>
      <dgm:t>
        <a:bodyPr/>
        <a:lstStyle/>
        <a:p>
          <a:r>
            <a:rPr lang="en-US"/>
            <a:t>1. Bar Graph </a:t>
          </a:r>
        </a:p>
      </dgm:t>
    </dgm:pt>
    <dgm:pt modelId="{00F665EF-CDF4-4B0D-A615-A85C2C61AF58}" type="parTrans" cxnId="{7A9EF4E5-AFDC-40DB-985E-02E4AE79E50A}">
      <dgm:prSet/>
      <dgm:spPr/>
      <dgm:t>
        <a:bodyPr/>
        <a:lstStyle/>
        <a:p>
          <a:endParaRPr lang="en-US"/>
        </a:p>
      </dgm:t>
    </dgm:pt>
    <dgm:pt modelId="{F9E0CE01-C25E-4272-9593-FDDA19AC6053}" type="sibTrans" cxnId="{7A9EF4E5-AFDC-40DB-985E-02E4AE79E50A}">
      <dgm:prSet/>
      <dgm:spPr/>
      <dgm:t>
        <a:bodyPr/>
        <a:lstStyle/>
        <a:p>
          <a:endParaRPr lang="en-US"/>
        </a:p>
      </dgm:t>
    </dgm:pt>
    <dgm:pt modelId="{6D77D2D7-AD78-4156-B32A-BFEE282BAFDC}">
      <dgm:prSet/>
      <dgm:spPr/>
      <dgm:t>
        <a:bodyPr/>
        <a:lstStyle/>
        <a:p>
          <a:r>
            <a:rPr lang="en-US"/>
            <a:t>2. Line Graph</a:t>
          </a:r>
        </a:p>
      </dgm:t>
    </dgm:pt>
    <dgm:pt modelId="{AD68508B-9BA5-4475-BF8B-DCA05C896F41}" type="parTrans" cxnId="{3666449D-6A17-4D4E-9CF3-1BD6E78801E7}">
      <dgm:prSet/>
      <dgm:spPr/>
      <dgm:t>
        <a:bodyPr/>
        <a:lstStyle/>
        <a:p>
          <a:endParaRPr lang="en-US"/>
        </a:p>
      </dgm:t>
    </dgm:pt>
    <dgm:pt modelId="{C3ADA0DD-7A8E-4CB9-AD7C-282AE7864EBA}" type="sibTrans" cxnId="{3666449D-6A17-4D4E-9CF3-1BD6E78801E7}">
      <dgm:prSet/>
      <dgm:spPr/>
      <dgm:t>
        <a:bodyPr/>
        <a:lstStyle/>
        <a:p>
          <a:endParaRPr lang="en-US"/>
        </a:p>
      </dgm:t>
    </dgm:pt>
    <dgm:pt modelId="{0EE2FD74-C055-40E8-A16F-973B8B279AA1}">
      <dgm:prSet/>
      <dgm:spPr/>
      <dgm:t>
        <a:bodyPr/>
        <a:lstStyle/>
        <a:p>
          <a:r>
            <a:rPr lang="en-US"/>
            <a:t>3. Area Chart</a:t>
          </a:r>
        </a:p>
      </dgm:t>
    </dgm:pt>
    <dgm:pt modelId="{96FA883B-0013-4D13-99EA-5916A8A970BC}" type="parTrans" cxnId="{919F9A30-189F-4AA1-B057-B2191698DEC2}">
      <dgm:prSet/>
      <dgm:spPr/>
      <dgm:t>
        <a:bodyPr/>
        <a:lstStyle/>
        <a:p>
          <a:endParaRPr lang="en-US"/>
        </a:p>
      </dgm:t>
    </dgm:pt>
    <dgm:pt modelId="{04972DD1-9BDF-41A8-ABCE-4F7D87FD1783}" type="sibTrans" cxnId="{919F9A30-189F-4AA1-B057-B2191698DEC2}">
      <dgm:prSet/>
      <dgm:spPr/>
      <dgm:t>
        <a:bodyPr/>
        <a:lstStyle/>
        <a:p>
          <a:endParaRPr lang="en-US"/>
        </a:p>
      </dgm:t>
    </dgm:pt>
    <dgm:pt modelId="{04B58B8A-4753-4479-8B52-34D198953BD5}">
      <dgm:prSet/>
      <dgm:spPr/>
      <dgm:t>
        <a:bodyPr/>
        <a:lstStyle/>
        <a:p>
          <a:r>
            <a:rPr lang="en-US"/>
            <a:t>4. Mekko Chart</a:t>
          </a:r>
        </a:p>
      </dgm:t>
    </dgm:pt>
    <dgm:pt modelId="{E57E93C8-E5FA-499E-BDE0-52EF5D9DEB75}" type="parTrans" cxnId="{4D7D487E-1F56-4D43-BE44-B160C5941461}">
      <dgm:prSet/>
      <dgm:spPr/>
      <dgm:t>
        <a:bodyPr/>
        <a:lstStyle/>
        <a:p>
          <a:endParaRPr lang="en-US"/>
        </a:p>
      </dgm:t>
    </dgm:pt>
    <dgm:pt modelId="{1B4665BA-9396-4486-BE0E-D56F10DDD33E}" type="sibTrans" cxnId="{4D7D487E-1F56-4D43-BE44-B160C5941461}">
      <dgm:prSet/>
      <dgm:spPr/>
      <dgm:t>
        <a:bodyPr/>
        <a:lstStyle/>
        <a:p>
          <a:endParaRPr lang="en-US"/>
        </a:p>
      </dgm:t>
    </dgm:pt>
    <dgm:pt modelId="{D5E542C1-4474-4CD0-8DCF-3CA774E85654}">
      <dgm:prSet/>
      <dgm:spPr/>
      <dgm:t>
        <a:bodyPr/>
        <a:lstStyle/>
        <a:p>
          <a:r>
            <a:rPr lang="en-US"/>
            <a:t>5. Pie Chart</a:t>
          </a:r>
        </a:p>
      </dgm:t>
    </dgm:pt>
    <dgm:pt modelId="{E258D980-C6B3-4E6B-AA49-BD8BB8D49FFC}" type="parTrans" cxnId="{4B2813D9-7749-4909-9CE9-31C97DA5B78D}">
      <dgm:prSet/>
      <dgm:spPr/>
      <dgm:t>
        <a:bodyPr/>
        <a:lstStyle/>
        <a:p>
          <a:endParaRPr lang="en-US"/>
        </a:p>
      </dgm:t>
    </dgm:pt>
    <dgm:pt modelId="{1BF7A6DF-58A8-45F0-883C-D17BF2190C8E}" type="sibTrans" cxnId="{4B2813D9-7749-4909-9CE9-31C97DA5B78D}">
      <dgm:prSet/>
      <dgm:spPr/>
      <dgm:t>
        <a:bodyPr/>
        <a:lstStyle/>
        <a:p>
          <a:endParaRPr lang="en-US"/>
        </a:p>
      </dgm:t>
    </dgm:pt>
    <dgm:pt modelId="{60AC0462-5F90-43D8-A4E6-D3CEECE5D243}">
      <dgm:prSet/>
      <dgm:spPr/>
      <dgm:t>
        <a:bodyPr/>
        <a:lstStyle/>
        <a:p>
          <a:r>
            <a:rPr lang="en-US"/>
            <a:t>6. Scatter Plot Chart</a:t>
          </a:r>
        </a:p>
      </dgm:t>
    </dgm:pt>
    <dgm:pt modelId="{B5D225A4-2F1C-4546-9D43-40B16723734D}" type="parTrans" cxnId="{CC2864AF-746A-462C-9BC6-84D10C0282FE}">
      <dgm:prSet/>
      <dgm:spPr/>
      <dgm:t>
        <a:bodyPr/>
        <a:lstStyle/>
        <a:p>
          <a:endParaRPr lang="en-US"/>
        </a:p>
      </dgm:t>
    </dgm:pt>
    <dgm:pt modelId="{14A4E7EA-0862-403A-838F-F3BDF1734F09}" type="sibTrans" cxnId="{CC2864AF-746A-462C-9BC6-84D10C0282FE}">
      <dgm:prSet/>
      <dgm:spPr/>
      <dgm:t>
        <a:bodyPr/>
        <a:lstStyle/>
        <a:p>
          <a:endParaRPr lang="en-US"/>
        </a:p>
      </dgm:t>
    </dgm:pt>
    <dgm:pt modelId="{683924B8-D346-4DD0-8417-AF95CBE18598}">
      <dgm:prSet/>
      <dgm:spPr/>
      <dgm:t>
        <a:bodyPr/>
        <a:lstStyle/>
        <a:p>
          <a:r>
            <a:rPr lang="en-US"/>
            <a:t>7. Bubble Chart</a:t>
          </a:r>
        </a:p>
      </dgm:t>
    </dgm:pt>
    <dgm:pt modelId="{4E7E161E-3ADD-4C19-A961-09B94930D688}" type="parTrans" cxnId="{BC793DB9-5CAD-4545-94BE-0AE6EFC1576B}">
      <dgm:prSet/>
      <dgm:spPr/>
      <dgm:t>
        <a:bodyPr/>
        <a:lstStyle/>
        <a:p>
          <a:endParaRPr lang="en-US"/>
        </a:p>
      </dgm:t>
    </dgm:pt>
    <dgm:pt modelId="{C4552D2F-9902-4280-B89C-B420D6CCAC23}" type="sibTrans" cxnId="{BC793DB9-5CAD-4545-94BE-0AE6EFC1576B}">
      <dgm:prSet/>
      <dgm:spPr/>
      <dgm:t>
        <a:bodyPr/>
        <a:lstStyle/>
        <a:p>
          <a:endParaRPr lang="en-US"/>
        </a:p>
      </dgm:t>
    </dgm:pt>
    <dgm:pt modelId="{2F4D9651-DFD2-4402-B805-72CE858D5EE4}">
      <dgm:prSet/>
      <dgm:spPr/>
      <dgm:t>
        <a:bodyPr/>
        <a:lstStyle/>
        <a:p>
          <a:r>
            <a:rPr lang="en-US"/>
            <a:t>8. Waterfall Chart</a:t>
          </a:r>
        </a:p>
      </dgm:t>
    </dgm:pt>
    <dgm:pt modelId="{F9F3612B-3E1D-4858-8990-2F7EBC2F5A78}" type="parTrans" cxnId="{C709AFBD-1DC9-4EAC-83FB-43C45D337EE9}">
      <dgm:prSet/>
      <dgm:spPr/>
      <dgm:t>
        <a:bodyPr/>
        <a:lstStyle/>
        <a:p>
          <a:endParaRPr lang="en-US"/>
        </a:p>
      </dgm:t>
    </dgm:pt>
    <dgm:pt modelId="{EA4008D1-7A7D-45E6-AFD3-ECCEB2F91D77}" type="sibTrans" cxnId="{C709AFBD-1DC9-4EAC-83FB-43C45D337EE9}">
      <dgm:prSet/>
      <dgm:spPr/>
      <dgm:t>
        <a:bodyPr/>
        <a:lstStyle/>
        <a:p>
          <a:endParaRPr lang="en-US"/>
        </a:p>
      </dgm:t>
    </dgm:pt>
    <dgm:pt modelId="{264AA414-3285-44A1-BFE7-49BA996EEA79}">
      <dgm:prSet/>
      <dgm:spPr/>
      <dgm:t>
        <a:bodyPr/>
        <a:lstStyle/>
        <a:p>
          <a:r>
            <a:rPr lang="en-US"/>
            <a:t>9. Funnel Chart</a:t>
          </a:r>
        </a:p>
      </dgm:t>
    </dgm:pt>
    <dgm:pt modelId="{6E0EBDEE-0524-4238-AF9D-627442D35EEF}" type="parTrans" cxnId="{D3A14F9F-DA81-4A20-AF33-A2DC93E23B97}">
      <dgm:prSet/>
      <dgm:spPr/>
      <dgm:t>
        <a:bodyPr/>
        <a:lstStyle/>
        <a:p>
          <a:endParaRPr lang="en-US"/>
        </a:p>
      </dgm:t>
    </dgm:pt>
    <dgm:pt modelId="{7808DA93-DBAD-441A-AB7C-8C2FFA236511}" type="sibTrans" cxnId="{D3A14F9F-DA81-4A20-AF33-A2DC93E23B97}">
      <dgm:prSet/>
      <dgm:spPr/>
      <dgm:t>
        <a:bodyPr/>
        <a:lstStyle/>
        <a:p>
          <a:endParaRPr lang="en-US"/>
        </a:p>
      </dgm:t>
    </dgm:pt>
    <dgm:pt modelId="{8D075E77-6CCB-4A79-9B91-9F1F18C09412}">
      <dgm:prSet/>
      <dgm:spPr/>
      <dgm:t>
        <a:bodyPr/>
        <a:lstStyle/>
        <a:p>
          <a:r>
            <a:rPr lang="en-US"/>
            <a:t>10. Combo Chart</a:t>
          </a:r>
        </a:p>
      </dgm:t>
    </dgm:pt>
    <dgm:pt modelId="{2B639C8D-ED52-4B54-AFCF-6E729660474D}" type="parTrans" cxnId="{057B462A-6DCA-4C8C-8E75-04125A68DD2D}">
      <dgm:prSet/>
      <dgm:spPr/>
      <dgm:t>
        <a:bodyPr/>
        <a:lstStyle/>
        <a:p>
          <a:endParaRPr lang="en-US"/>
        </a:p>
      </dgm:t>
    </dgm:pt>
    <dgm:pt modelId="{7A52E022-9590-418A-B75C-FD146EFE8BC2}" type="sibTrans" cxnId="{057B462A-6DCA-4C8C-8E75-04125A68DD2D}">
      <dgm:prSet/>
      <dgm:spPr/>
      <dgm:t>
        <a:bodyPr/>
        <a:lstStyle/>
        <a:p>
          <a:endParaRPr lang="en-US"/>
        </a:p>
      </dgm:t>
    </dgm:pt>
    <dgm:pt modelId="{AC798EE5-70B9-4085-9A18-932E7E8D3D8B}">
      <dgm:prSet/>
      <dgm:spPr/>
      <dgm:t>
        <a:bodyPr/>
        <a:lstStyle/>
        <a:p>
          <a:r>
            <a:rPr lang="en-US"/>
            <a:t>11. Heat Map</a:t>
          </a:r>
        </a:p>
      </dgm:t>
    </dgm:pt>
    <dgm:pt modelId="{E075780A-DA63-4E8E-BA5B-2F8E9164C286}" type="parTrans" cxnId="{26016F72-19B0-406C-A3B2-B2979FE5907C}">
      <dgm:prSet/>
      <dgm:spPr/>
      <dgm:t>
        <a:bodyPr/>
        <a:lstStyle/>
        <a:p>
          <a:endParaRPr lang="en-US"/>
        </a:p>
      </dgm:t>
    </dgm:pt>
    <dgm:pt modelId="{D150BBAA-5EA5-4F25-BD8B-D366E21E518E}" type="sibTrans" cxnId="{26016F72-19B0-406C-A3B2-B2979FE5907C}">
      <dgm:prSet/>
      <dgm:spPr/>
      <dgm:t>
        <a:bodyPr/>
        <a:lstStyle/>
        <a:p>
          <a:endParaRPr lang="en-US"/>
        </a:p>
      </dgm:t>
    </dgm:pt>
    <dgm:pt modelId="{4B0B044D-6B9A-4ED7-86C1-FCA24DC1D337}">
      <dgm:prSet/>
      <dgm:spPr/>
      <dgm:t>
        <a:bodyPr/>
        <a:lstStyle/>
        <a:p>
          <a:r>
            <a:rPr lang="en-US"/>
            <a:t>12. Waterfall</a:t>
          </a:r>
        </a:p>
      </dgm:t>
    </dgm:pt>
    <dgm:pt modelId="{4DCB6370-3864-4141-895F-A54408FD9D0E}" type="parTrans" cxnId="{AE6CE93F-D22B-481D-8650-FDDDD97090D4}">
      <dgm:prSet/>
      <dgm:spPr/>
      <dgm:t>
        <a:bodyPr/>
        <a:lstStyle/>
        <a:p>
          <a:endParaRPr lang="en-US"/>
        </a:p>
      </dgm:t>
    </dgm:pt>
    <dgm:pt modelId="{C1BF3D91-BC58-4ECF-84F4-7027E58084BB}" type="sibTrans" cxnId="{AE6CE93F-D22B-481D-8650-FDDDD97090D4}">
      <dgm:prSet/>
      <dgm:spPr/>
      <dgm:t>
        <a:bodyPr/>
        <a:lstStyle/>
        <a:p>
          <a:endParaRPr lang="en-US"/>
        </a:p>
      </dgm:t>
    </dgm:pt>
    <dgm:pt modelId="{2B883751-F718-4488-856C-DBAD5EF4B547}" type="pres">
      <dgm:prSet presAssocID="{662B0A81-D9A6-443E-8662-06DD8CD29BE2}" presName="vert0" presStyleCnt="0">
        <dgm:presLayoutVars>
          <dgm:dir/>
          <dgm:animOne val="branch"/>
          <dgm:animLvl val="lvl"/>
        </dgm:presLayoutVars>
      </dgm:prSet>
      <dgm:spPr/>
    </dgm:pt>
    <dgm:pt modelId="{FB28CBCA-31F3-45CB-8F92-BBD0ED782A7D}" type="pres">
      <dgm:prSet presAssocID="{9FDF4D2E-5E25-4E1C-9AF1-06DA82384CDA}" presName="thickLine" presStyleLbl="alignNode1" presStyleIdx="0" presStyleCnt="13"/>
      <dgm:spPr/>
    </dgm:pt>
    <dgm:pt modelId="{D888B31C-51A2-417E-8838-BEB91690107C}" type="pres">
      <dgm:prSet presAssocID="{9FDF4D2E-5E25-4E1C-9AF1-06DA82384CDA}" presName="horz1" presStyleCnt="0"/>
      <dgm:spPr/>
    </dgm:pt>
    <dgm:pt modelId="{29BB88EE-EA04-4F20-A3F8-D1288405EE71}" type="pres">
      <dgm:prSet presAssocID="{9FDF4D2E-5E25-4E1C-9AF1-06DA82384CDA}" presName="tx1" presStyleLbl="revTx" presStyleIdx="0" presStyleCnt="13"/>
      <dgm:spPr/>
    </dgm:pt>
    <dgm:pt modelId="{0A8B2B69-92FB-4C81-A87D-2F2CC452C2B7}" type="pres">
      <dgm:prSet presAssocID="{9FDF4D2E-5E25-4E1C-9AF1-06DA82384CDA}" presName="vert1" presStyleCnt="0"/>
      <dgm:spPr/>
    </dgm:pt>
    <dgm:pt modelId="{593D6020-623B-4E98-B461-1093C5905FEC}" type="pres">
      <dgm:prSet presAssocID="{050FDBAF-B09A-4533-83B9-C8A7A7C59F97}" presName="thickLine" presStyleLbl="alignNode1" presStyleIdx="1" presStyleCnt="13"/>
      <dgm:spPr/>
    </dgm:pt>
    <dgm:pt modelId="{677D7A4C-976B-44C4-ADC3-3262599FBB72}" type="pres">
      <dgm:prSet presAssocID="{050FDBAF-B09A-4533-83B9-C8A7A7C59F97}" presName="horz1" presStyleCnt="0"/>
      <dgm:spPr/>
    </dgm:pt>
    <dgm:pt modelId="{5AD5B027-251F-45A9-B631-A6FF05133CE3}" type="pres">
      <dgm:prSet presAssocID="{050FDBAF-B09A-4533-83B9-C8A7A7C59F97}" presName="tx1" presStyleLbl="revTx" presStyleIdx="1" presStyleCnt="13"/>
      <dgm:spPr/>
    </dgm:pt>
    <dgm:pt modelId="{7D46AEDE-ADFC-41FD-A0E5-971CE57CFF09}" type="pres">
      <dgm:prSet presAssocID="{050FDBAF-B09A-4533-83B9-C8A7A7C59F97}" presName="vert1" presStyleCnt="0"/>
      <dgm:spPr/>
    </dgm:pt>
    <dgm:pt modelId="{887F3398-752B-423D-B1CB-0E0B98435A56}" type="pres">
      <dgm:prSet presAssocID="{6D77D2D7-AD78-4156-B32A-BFEE282BAFDC}" presName="thickLine" presStyleLbl="alignNode1" presStyleIdx="2" presStyleCnt="13"/>
      <dgm:spPr/>
    </dgm:pt>
    <dgm:pt modelId="{9267D6C7-8D1C-4F30-901D-4D1323DB011C}" type="pres">
      <dgm:prSet presAssocID="{6D77D2D7-AD78-4156-B32A-BFEE282BAFDC}" presName="horz1" presStyleCnt="0"/>
      <dgm:spPr/>
    </dgm:pt>
    <dgm:pt modelId="{679B0D3E-602F-493F-B4EB-573AE608C655}" type="pres">
      <dgm:prSet presAssocID="{6D77D2D7-AD78-4156-B32A-BFEE282BAFDC}" presName="tx1" presStyleLbl="revTx" presStyleIdx="2" presStyleCnt="13"/>
      <dgm:spPr/>
    </dgm:pt>
    <dgm:pt modelId="{DC126590-2193-4CE9-99A8-8C70B34EFABE}" type="pres">
      <dgm:prSet presAssocID="{6D77D2D7-AD78-4156-B32A-BFEE282BAFDC}" presName="vert1" presStyleCnt="0"/>
      <dgm:spPr/>
    </dgm:pt>
    <dgm:pt modelId="{BC7908AD-496B-42DE-9139-EBE8E52D80B6}" type="pres">
      <dgm:prSet presAssocID="{0EE2FD74-C055-40E8-A16F-973B8B279AA1}" presName="thickLine" presStyleLbl="alignNode1" presStyleIdx="3" presStyleCnt="13"/>
      <dgm:spPr/>
    </dgm:pt>
    <dgm:pt modelId="{E3C181FD-DD2C-4DEB-9593-695743E64E32}" type="pres">
      <dgm:prSet presAssocID="{0EE2FD74-C055-40E8-A16F-973B8B279AA1}" presName="horz1" presStyleCnt="0"/>
      <dgm:spPr/>
    </dgm:pt>
    <dgm:pt modelId="{3A8A61A6-BCCB-45C5-A921-7BEF02321E51}" type="pres">
      <dgm:prSet presAssocID="{0EE2FD74-C055-40E8-A16F-973B8B279AA1}" presName="tx1" presStyleLbl="revTx" presStyleIdx="3" presStyleCnt="13"/>
      <dgm:spPr/>
    </dgm:pt>
    <dgm:pt modelId="{19F08B31-A43F-4E70-A480-BC90C8EC6331}" type="pres">
      <dgm:prSet presAssocID="{0EE2FD74-C055-40E8-A16F-973B8B279AA1}" presName="vert1" presStyleCnt="0"/>
      <dgm:spPr/>
    </dgm:pt>
    <dgm:pt modelId="{7F49603A-EF27-4A64-9D6A-DBB127F208E8}" type="pres">
      <dgm:prSet presAssocID="{04B58B8A-4753-4479-8B52-34D198953BD5}" presName="thickLine" presStyleLbl="alignNode1" presStyleIdx="4" presStyleCnt="13"/>
      <dgm:spPr/>
    </dgm:pt>
    <dgm:pt modelId="{E42B589B-B80F-4A45-8FCF-90D513958F9F}" type="pres">
      <dgm:prSet presAssocID="{04B58B8A-4753-4479-8B52-34D198953BD5}" presName="horz1" presStyleCnt="0"/>
      <dgm:spPr/>
    </dgm:pt>
    <dgm:pt modelId="{B37AFFD5-9BD1-4459-B0A2-0818454AED99}" type="pres">
      <dgm:prSet presAssocID="{04B58B8A-4753-4479-8B52-34D198953BD5}" presName="tx1" presStyleLbl="revTx" presStyleIdx="4" presStyleCnt="13"/>
      <dgm:spPr/>
    </dgm:pt>
    <dgm:pt modelId="{1AD5BFE2-D0C7-4A79-B50B-766674010284}" type="pres">
      <dgm:prSet presAssocID="{04B58B8A-4753-4479-8B52-34D198953BD5}" presName="vert1" presStyleCnt="0"/>
      <dgm:spPr/>
    </dgm:pt>
    <dgm:pt modelId="{B8DE91DC-FB45-4B18-A8F2-3120E4DEE248}" type="pres">
      <dgm:prSet presAssocID="{D5E542C1-4474-4CD0-8DCF-3CA774E85654}" presName="thickLine" presStyleLbl="alignNode1" presStyleIdx="5" presStyleCnt="13"/>
      <dgm:spPr/>
    </dgm:pt>
    <dgm:pt modelId="{92CF2EBF-9A43-4C19-ADF1-FF4B5F330AAD}" type="pres">
      <dgm:prSet presAssocID="{D5E542C1-4474-4CD0-8DCF-3CA774E85654}" presName="horz1" presStyleCnt="0"/>
      <dgm:spPr/>
    </dgm:pt>
    <dgm:pt modelId="{02DB0816-207A-450F-A4CC-A6DAD9598772}" type="pres">
      <dgm:prSet presAssocID="{D5E542C1-4474-4CD0-8DCF-3CA774E85654}" presName="tx1" presStyleLbl="revTx" presStyleIdx="5" presStyleCnt="13"/>
      <dgm:spPr/>
    </dgm:pt>
    <dgm:pt modelId="{EC2BBD93-F0EC-4F1A-8DED-70D78C894960}" type="pres">
      <dgm:prSet presAssocID="{D5E542C1-4474-4CD0-8DCF-3CA774E85654}" presName="vert1" presStyleCnt="0"/>
      <dgm:spPr/>
    </dgm:pt>
    <dgm:pt modelId="{B0C3043F-6B4C-4F2C-BF78-D7C4DAA1788D}" type="pres">
      <dgm:prSet presAssocID="{60AC0462-5F90-43D8-A4E6-D3CEECE5D243}" presName="thickLine" presStyleLbl="alignNode1" presStyleIdx="6" presStyleCnt="13"/>
      <dgm:spPr/>
    </dgm:pt>
    <dgm:pt modelId="{AC943149-6CB3-4809-9188-9363531876F6}" type="pres">
      <dgm:prSet presAssocID="{60AC0462-5F90-43D8-A4E6-D3CEECE5D243}" presName="horz1" presStyleCnt="0"/>
      <dgm:spPr/>
    </dgm:pt>
    <dgm:pt modelId="{3BF16244-BFC4-480D-8D81-D4BAA3DDDCE6}" type="pres">
      <dgm:prSet presAssocID="{60AC0462-5F90-43D8-A4E6-D3CEECE5D243}" presName="tx1" presStyleLbl="revTx" presStyleIdx="6" presStyleCnt="13"/>
      <dgm:spPr/>
    </dgm:pt>
    <dgm:pt modelId="{1AFB31A7-4D26-444E-8AA2-65B52D73C8C4}" type="pres">
      <dgm:prSet presAssocID="{60AC0462-5F90-43D8-A4E6-D3CEECE5D243}" presName="vert1" presStyleCnt="0"/>
      <dgm:spPr/>
    </dgm:pt>
    <dgm:pt modelId="{77D2D381-BAF3-484B-A888-5F36D3A40CBE}" type="pres">
      <dgm:prSet presAssocID="{683924B8-D346-4DD0-8417-AF95CBE18598}" presName="thickLine" presStyleLbl="alignNode1" presStyleIdx="7" presStyleCnt="13"/>
      <dgm:spPr/>
    </dgm:pt>
    <dgm:pt modelId="{A8C84A07-0D82-4AAB-B330-88BA544BFEB5}" type="pres">
      <dgm:prSet presAssocID="{683924B8-D346-4DD0-8417-AF95CBE18598}" presName="horz1" presStyleCnt="0"/>
      <dgm:spPr/>
    </dgm:pt>
    <dgm:pt modelId="{3F725104-FF97-4724-B7EC-A0F6A84A8D1D}" type="pres">
      <dgm:prSet presAssocID="{683924B8-D346-4DD0-8417-AF95CBE18598}" presName="tx1" presStyleLbl="revTx" presStyleIdx="7" presStyleCnt="13"/>
      <dgm:spPr/>
    </dgm:pt>
    <dgm:pt modelId="{A1D25D19-9CE3-4206-A4E5-169EB273EF71}" type="pres">
      <dgm:prSet presAssocID="{683924B8-D346-4DD0-8417-AF95CBE18598}" presName="vert1" presStyleCnt="0"/>
      <dgm:spPr/>
    </dgm:pt>
    <dgm:pt modelId="{14847051-083B-4EC8-A8D3-A52C073F09C7}" type="pres">
      <dgm:prSet presAssocID="{2F4D9651-DFD2-4402-B805-72CE858D5EE4}" presName="thickLine" presStyleLbl="alignNode1" presStyleIdx="8" presStyleCnt="13"/>
      <dgm:spPr/>
    </dgm:pt>
    <dgm:pt modelId="{9D1C0E10-4032-4EC7-B9E9-897330C314DB}" type="pres">
      <dgm:prSet presAssocID="{2F4D9651-DFD2-4402-B805-72CE858D5EE4}" presName="horz1" presStyleCnt="0"/>
      <dgm:spPr/>
    </dgm:pt>
    <dgm:pt modelId="{8A7F0064-EC46-4FB0-BF09-52CAFDD1AF5E}" type="pres">
      <dgm:prSet presAssocID="{2F4D9651-DFD2-4402-B805-72CE858D5EE4}" presName="tx1" presStyleLbl="revTx" presStyleIdx="8" presStyleCnt="13"/>
      <dgm:spPr/>
    </dgm:pt>
    <dgm:pt modelId="{09BA96B4-E1F8-44B4-8827-E163523A77F2}" type="pres">
      <dgm:prSet presAssocID="{2F4D9651-DFD2-4402-B805-72CE858D5EE4}" presName="vert1" presStyleCnt="0"/>
      <dgm:spPr/>
    </dgm:pt>
    <dgm:pt modelId="{75E1BCFE-7FED-4BE8-8D8C-2BAC4D9B0C6F}" type="pres">
      <dgm:prSet presAssocID="{264AA414-3285-44A1-BFE7-49BA996EEA79}" presName="thickLine" presStyleLbl="alignNode1" presStyleIdx="9" presStyleCnt="13"/>
      <dgm:spPr/>
    </dgm:pt>
    <dgm:pt modelId="{82FBE59C-6688-4992-BA3C-A83DBCD4CFDC}" type="pres">
      <dgm:prSet presAssocID="{264AA414-3285-44A1-BFE7-49BA996EEA79}" presName="horz1" presStyleCnt="0"/>
      <dgm:spPr/>
    </dgm:pt>
    <dgm:pt modelId="{F33952B8-92D2-4244-8297-885C473956AE}" type="pres">
      <dgm:prSet presAssocID="{264AA414-3285-44A1-BFE7-49BA996EEA79}" presName="tx1" presStyleLbl="revTx" presStyleIdx="9" presStyleCnt="13"/>
      <dgm:spPr/>
    </dgm:pt>
    <dgm:pt modelId="{F3E4F33A-5F79-4E30-9093-C0377316587A}" type="pres">
      <dgm:prSet presAssocID="{264AA414-3285-44A1-BFE7-49BA996EEA79}" presName="vert1" presStyleCnt="0"/>
      <dgm:spPr/>
    </dgm:pt>
    <dgm:pt modelId="{5607F405-66AA-49CF-B79F-80F6AF461705}" type="pres">
      <dgm:prSet presAssocID="{8D075E77-6CCB-4A79-9B91-9F1F18C09412}" presName="thickLine" presStyleLbl="alignNode1" presStyleIdx="10" presStyleCnt="13"/>
      <dgm:spPr/>
    </dgm:pt>
    <dgm:pt modelId="{E3017D9B-4922-4D20-921A-0E4A880EF2C5}" type="pres">
      <dgm:prSet presAssocID="{8D075E77-6CCB-4A79-9B91-9F1F18C09412}" presName="horz1" presStyleCnt="0"/>
      <dgm:spPr/>
    </dgm:pt>
    <dgm:pt modelId="{F72D1495-7E8D-47D3-95D7-E2DFFD2F983C}" type="pres">
      <dgm:prSet presAssocID="{8D075E77-6CCB-4A79-9B91-9F1F18C09412}" presName="tx1" presStyleLbl="revTx" presStyleIdx="10" presStyleCnt="13"/>
      <dgm:spPr/>
    </dgm:pt>
    <dgm:pt modelId="{6BC49A39-9178-4E1D-B598-92892E1CFC31}" type="pres">
      <dgm:prSet presAssocID="{8D075E77-6CCB-4A79-9B91-9F1F18C09412}" presName="vert1" presStyleCnt="0"/>
      <dgm:spPr/>
    </dgm:pt>
    <dgm:pt modelId="{B91EECF1-B1D2-446E-9E59-FAD7B9BFD820}" type="pres">
      <dgm:prSet presAssocID="{AC798EE5-70B9-4085-9A18-932E7E8D3D8B}" presName="thickLine" presStyleLbl="alignNode1" presStyleIdx="11" presStyleCnt="13"/>
      <dgm:spPr/>
    </dgm:pt>
    <dgm:pt modelId="{9BB3106A-4A09-4A98-96F3-B6EDCCF84DFC}" type="pres">
      <dgm:prSet presAssocID="{AC798EE5-70B9-4085-9A18-932E7E8D3D8B}" presName="horz1" presStyleCnt="0"/>
      <dgm:spPr/>
    </dgm:pt>
    <dgm:pt modelId="{A34F8BBC-5E40-4AB1-94CD-81DDC014E37A}" type="pres">
      <dgm:prSet presAssocID="{AC798EE5-70B9-4085-9A18-932E7E8D3D8B}" presName="tx1" presStyleLbl="revTx" presStyleIdx="11" presStyleCnt="13"/>
      <dgm:spPr/>
    </dgm:pt>
    <dgm:pt modelId="{F725F7B3-23B3-4265-B4DF-8D66E2A9F0E6}" type="pres">
      <dgm:prSet presAssocID="{AC798EE5-70B9-4085-9A18-932E7E8D3D8B}" presName="vert1" presStyleCnt="0"/>
      <dgm:spPr/>
    </dgm:pt>
    <dgm:pt modelId="{E508406F-488B-4BF0-B1E0-AE6DEEA0AD71}" type="pres">
      <dgm:prSet presAssocID="{4B0B044D-6B9A-4ED7-86C1-FCA24DC1D337}" presName="thickLine" presStyleLbl="alignNode1" presStyleIdx="12" presStyleCnt="13"/>
      <dgm:spPr/>
    </dgm:pt>
    <dgm:pt modelId="{9C363829-024F-44C2-BFC2-7BC236F5BA9C}" type="pres">
      <dgm:prSet presAssocID="{4B0B044D-6B9A-4ED7-86C1-FCA24DC1D337}" presName="horz1" presStyleCnt="0"/>
      <dgm:spPr/>
    </dgm:pt>
    <dgm:pt modelId="{D147226F-CCC2-44E0-A80F-C1DDEA282862}" type="pres">
      <dgm:prSet presAssocID="{4B0B044D-6B9A-4ED7-86C1-FCA24DC1D337}" presName="tx1" presStyleLbl="revTx" presStyleIdx="12" presStyleCnt="13"/>
      <dgm:spPr/>
    </dgm:pt>
    <dgm:pt modelId="{87721959-681B-42DD-9833-DFCBE82577D9}" type="pres">
      <dgm:prSet presAssocID="{4B0B044D-6B9A-4ED7-86C1-FCA24DC1D337}" presName="vert1" presStyleCnt="0"/>
      <dgm:spPr/>
    </dgm:pt>
  </dgm:ptLst>
  <dgm:cxnLst>
    <dgm:cxn modelId="{C9B30102-2928-4B53-8BB7-81A4BC29B515}" type="presOf" srcId="{6D77D2D7-AD78-4156-B32A-BFEE282BAFDC}" destId="{679B0D3E-602F-493F-B4EB-573AE608C655}" srcOrd="0" destOrd="0" presId="urn:microsoft.com/office/officeart/2008/layout/LinedList"/>
    <dgm:cxn modelId="{6C567F11-4560-4BDB-B78C-5873F9616BE9}" type="presOf" srcId="{04B58B8A-4753-4479-8B52-34D198953BD5}" destId="{B37AFFD5-9BD1-4459-B0A2-0818454AED99}" srcOrd="0" destOrd="0" presId="urn:microsoft.com/office/officeart/2008/layout/LinedList"/>
    <dgm:cxn modelId="{7362E929-4484-4040-899B-C85174664BC0}" srcId="{662B0A81-D9A6-443E-8662-06DD8CD29BE2}" destId="{9FDF4D2E-5E25-4E1C-9AF1-06DA82384CDA}" srcOrd="0" destOrd="0" parTransId="{849470FD-5C2A-46D4-A77F-88381FD37705}" sibTransId="{4B26C097-4457-47A3-A267-BCD16CB37C86}"/>
    <dgm:cxn modelId="{057B462A-6DCA-4C8C-8E75-04125A68DD2D}" srcId="{662B0A81-D9A6-443E-8662-06DD8CD29BE2}" destId="{8D075E77-6CCB-4A79-9B91-9F1F18C09412}" srcOrd="10" destOrd="0" parTransId="{2B639C8D-ED52-4B54-AFCF-6E729660474D}" sibTransId="{7A52E022-9590-418A-B75C-FD146EFE8BC2}"/>
    <dgm:cxn modelId="{BAFAE02E-187C-4493-9003-A6BFF2BC332A}" type="presOf" srcId="{8D075E77-6CCB-4A79-9B91-9F1F18C09412}" destId="{F72D1495-7E8D-47D3-95D7-E2DFFD2F983C}" srcOrd="0" destOrd="0" presId="urn:microsoft.com/office/officeart/2008/layout/LinedList"/>
    <dgm:cxn modelId="{919F9A30-189F-4AA1-B057-B2191698DEC2}" srcId="{662B0A81-D9A6-443E-8662-06DD8CD29BE2}" destId="{0EE2FD74-C055-40E8-A16F-973B8B279AA1}" srcOrd="3" destOrd="0" parTransId="{96FA883B-0013-4D13-99EA-5916A8A970BC}" sibTransId="{04972DD1-9BDF-41A8-ABCE-4F7D87FD1783}"/>
    <dgm:cxn modelId="{AE6CE93F-D22B-481D-8650-FDDDD97090D4}" srcId="{662B0A81-D9A6-443E-8662-06DD8CD29BE2}" destId="{4B0B044D-6B9A-4ED7-86C1-FCA24DC1D337}" srcOrd="12" destOrd="0" parTransId="{4DCB6370-3864-4141-895F-A54408FD9D0E}" sibTransId="{C1BF3D91-BC58-4ECF-84F4-7027E58084BB}"/>
    <dgm:cxn modelId="{8D7D9B5E-A361-4F58-8F48-384B7B40F982}" type="presOf" srcId="{AC798EE5-70B9-4085-9A18-932E7E8D3D8B}" destId="{A34F8BBC-5E40-4AB1-94CD-81DDC014E37A}" srcOrd="0" destOrd="0" presId="urn:microsoft.com/office/officeart/2008/layout/LinedList"/>
    <dgm:cxn modelId="{C5FDB444-1A40-48E5-AA0E-7A4F6D95062C}" type="presOf" srcId="{662B0A81-D9A6-443E-8662-06DD8CD29BE2}" destId="{2B883751-F718-4488-856C-DBAD5EF4B547}" srcOrd="0" destOrd="0" presId="urn:microsoft.com/office/officeart/2008/layout/LinedList"/>
    <dgm:cxn modelId="{FF0C776C-5060-4F69-9D70-CB8DEDB1583A}" type="presOf" srcId="{264AA414-3285-44A1-BFE7-49BA996EEA79}" destId="{F33952B8-92D2-4244-8297-885C473956AE}" srcOrd="0" destOrd="0" presId="urn:microsoft.com/office/officeart/2008/layout/LinedList"/>
    <dgm:cxn modelId="{26016F72-19B0-406C-A3B2-B2979FE5907C}" srcId="{662B0A81-D9A6-443E-8662-06DD8CD29BE2}" destId="{AC798EE5-70B9-4085-9A18-932E7E8D3D8B}" srcOrd="11" destOrd="0" parTransId="{E075780A-DA63-4E8E-BA5B-2F8E9164C286}" sibTransId="{D150BBAA-5EA5-4F25-BD8B-D366E21E518E}"/>
    <dgm:cxn modelId="{4D7D487E-1F56-4D43-BE44-B160C5941461}" srcId="{662B0A81-D9A6-443E-8662-06DD8CD29BE2}" destId="{04B58B8A-4753-4479-8B52-34D198953BD5}" srcOrd="4" destOrd="0" parTransId="{E57E93C8-E5FA-499E-BDE0-52EF5D9DEB75}" sibTransId="{1B4665BA-9396-4486-BE0E-D56F10DDD33E}"/>
    <dgm:cxn modelId="{FE32828F-3227-4C67-93E8-EF0627C7F312}" type="presOf" srcId="{4B0B044D-6B9A-4ED7-86C1-FCA24DC1D337}" destId="{D147226F-CCC2-44E0-A80F-C1DDEA282862}" srcOrd="0" destOrd="0" presId="urn:microsoft.com/office/officeart/2008/layout/LinedList"/>
    <dgm:cxn modelId="{A7700498-2D0D-43EC-8E91-A91F0910D6CD}" type="presOf" srcId="{0EE2FD74-C055-40E8-A16F-973B8B279AA1}" destId="{3A8A61A6-BCCB-45C5-A921-7BEF02321E51}" srcOrd="0" destOrd="0" presId="urn:microsoft.com/office/officeart/2008/layout/LinedList"/>
    <dgm:cxn modelId="{2084CE99-DB24-4E00-88A5-2F9E2C27167C}" type="presOf" srcId="{D5E542C1-4474-4CD0-8DCF-3CA774E85654}" destId="{02DB0816-207A-450F-A4CC-A6DAD9598772}" srcOrd="0" destOrd="0" presId="urn:microsoft.com/office/officeart/2008/layout/LinedList"/>
    <dgm:cxn modelId="{3666449D-6A17-4D4E-9CF3-1BD6E78801E7}" srcId="{662B0A81-D9A6-443E-8662-06DD8CD29BE2}" destId="{6D77D2D7-AD78-4156-B32A-BFEE282BAFDC}" srcOrd="2" destOrd="0" parTransId="{AD68508B-9BA5-4475-BF8B-DCA05C896F41}" sibTransId="{C3ADA0DD-7A8E-4CB9-AD7C-282AE7864EBA}"/>
    <dgm:cxn modelId="{D3A14F9F-DA81-4A20-AF33-A2DC93E23B97}" srcId="{662B0A81-D9A6-443E-8662-06DD8CD29BE2}" destId="{264AA414-3285-44A1-BFE7-49BA996EEA79}" srcOrd="9" destOrd="0" parTransId="{6E0EBDEE-0524-4238-AF9D-627442D35EEF}" sibTransId="{7808DA93-DBAD-441A-AB7C-8C2FFA236511}"/>
    <dgm:cxn modelId="{CC2864AF-746A-462C-9BC6-84D10C0282FE}" srcId="{662B0A81-D9A6-443E-8662-06DD8CD29BE2}" destId="{60AC0462-5F90-43D8-A4E6-D3CEECE5D243}" srcOrd="6" destOrd="0" parTransId="{B5D225A4-2F1C-4546-9D43-40B16723734D}" sibTransId="{14A4E7EA-0862-403A-838F-F3BDF1734F09}"/>
    <dgm:cxn modelId="{BC793DB9-5CAD-4545-94BE-0AE6EFC1576B}" srcId="{662B0A81-D9A6-443E-8662-06DD8CD29BE2}" destId="{683924B8-D346-4DD0-8417-AF95CBE18598}" srcOrd="7" destOrd="0" parTransId="{4E7E161E-3ADD-4C19-A961-09B94930D688}" sibTransId="{C4552D2F-9902-4280-B89C-B420D6CCAC23}"/>
    <dgm:cxn modelId="{C709AFBD-1DC9-4EAC-83FB-43C45D337EE9}" srcId="{662B0A81-D9A6-443E-8662-06DD8CD29BE2}" destId="{2F4D9651-DFD2-4402-B805-72CE858D5EE4}" srcOrd="8" destOrd="0" parTransId="{F9F3612B-3E1D-4858-8990-2F7EBC2F5A78}" sibTransId="{EA4008D1-7A7D-45E6-AFD3-ECCEB2F91D77}"/>
    <dgm:cxn modelId="{4B2813D9-7749-4909-9CE9-31C97DA5B78D}" srcId="{662B0A81-D9A6-443E-8662-06DD8CD29BE2}" destId="{D5E542C1-4474-4CD0-8DCF-3CA774E85654}" srcOrd="5" destOrd="0" parTransId="{E258D980-C6B3-4E6B-AA49-BD8BB8D49FFC}" sibTransId="{1BF7A6DF-58A8-45F0-883C-D17BF2190C8E}"/>
    <dgm:cxn modelId="{957D21DD-6DB5-4925-9BDB-53605E4CDA7A}" type="presOf" srcId="{683924B8-D346-4DD0-8417-AF95CBE18598}" destId="{3F725104-FF97-4724-B7EC-A0F6A84A8D1D}" srcOrd="0" destOrd="0" presId="urn:microsoft.com/office/officeart/2008/layout/LinedList"/>
    <dgm:cxn modelId="{847533E5-86E1-4E8C-AFEC-F26F80E110EC}" type="presOf" srcId="{050FDBAF-B09A-4533-83B9-C8A7A7C59F97}" destId="{5AD5B027-251F-45A9-B631-A6FF05133CE3}" srcOrd="0" destOrd="0" presId="urn:microsoft.com/office/officeart/2008/layout/LinedList"/>
    <dgm:cxn modelId="{7A9EF4E5-AFDC-40DB-985E-02E4AE79E50A}" srcId="{662B0A81-D9A6-443E-8662-06DD8CD29BE2}" destId="{050FDBAF-B09A-4533-83B9-C8A7A7C59F97}" srcOrd="1" destOrd="0" parTransId="{00F665EF-CDF4-4B0D-A615-A85C2C61AF58}" sibTransId="{F9E0CE01-C25E-4272-9593-FDDA19AC6053}"/>
    <dgm:cxn modelId="{84CB57E9-7593-4F17-914D-F4A7FC6C936C}" type="presOf" srcId="{9FDF4D2E-5E25-4E1C-9AF1-06DA82384CDA}" destId="{29BB88EE-EA04-4F20-A3F8-D1288405EE71}" srcOrd="0" destOrd="0" presId="urn:microsoft.com/office/officeart/2008/layout/LinedList"/>
    <dgm:cxn modelId="{D83069EA-1A09-454F-8326-C1DA2E911849}" type="presOf" srcId="{60AC0462-5F90-43D8-A4E6-D3CEECE5D243}" destId="{3BF16244-BFC4-480D-8D81-D4BAA3DDDCE6}" srcOrd="0" destOrd="0" presId="urn:microsoft.com/office/officeart/2008/layout/LinedList"/>
    <dgm:cxn modelId="{9CA4ADFA-69B7-446C-8B6E-95BC03EBDA73}" type="presOf" srcId="{2F4D9651-DFD2-4402-B805-72CE858D5EE4}" destId="{8A7F0064-EC46-4FB0-BF09-52CAFDD1AF5E}" srcOrd="0" destOrd="0" presId="urn:microsoft.com/office/officeart/2008/layout/LinedList"/>
    <dgm:cxn modelId="{3AC8747F-4CCD-4432-B03E-75DAF5816318}" type="presParOf" srcId="{2B883751-F718-4488-856C-DBAD5EF4B547}" destId="{FB28CBCA-31F3-45CB-8F92-BBD0ED782A7D}" srcOrd="0" destOrd="0" presId="urn:microsoft.com/office/officeart/2008/layout/LinedList"/>
    <dgm:cxn modelId="{E36EBECC-8994-4E7C-A95E-1AC315B7537C}" type="presParOf" srcId="{2B883751-F718-4488-856C-DBAD5EF4B547}" destId="{D888B31C-51A2-417E-8838-BEB91690107C}" srcOrd="1" destOrd="0" presId="urn:microsoft.com/office/officeart/2008/layout/LinedList"/>
    <dgm:cxn modelId="{3C8A18A2-46A7-4B0C-B1D6-E2B7C5A77963}" type="presParOf" srcId="{D888B31C-51A2-417E-8838-BEB91690107C}" destId="{29BB88EE-EA04-4F20-A3F8-D1288405EE71}" srcOrd="0" destOrd="0" presId="urn:microsoft.com/office/officeart/2008/layout/LinedList"/>
    <dgm:cxn modelId="{AE206425-FBC1-4880-BE20-ECF8BAAB120D}" type="presParOf" srcId="{D888B31C-51A2-417E-8838-BEB91690107C}" destId="{0A8B2B69-92FB-4C81-A87D-2F2CC452C2B7}" srcOrd="1" destOrd="0" presId="urn:microsoft.com/office/officeart/2008/layout/LinedList"/>
    <dgm:cxn modelId="{D1E25008-9DF6-4A49-A86A-AE52F1F058A5}" type="presParOf" srcId="{2B883751-F718-4488-856C-DBAD5EF4B547}" destId="{593D6020-623B-4E98-B461-1093C5905FEC}" srcOrd="2" destOrd="0" presId="urn:microsoft.com/office/officeart/2008/layout/LinedList"/>
    <dgm:cxn modelId="{A204273D-ED66-4306-8477-6ABA0909DADC}" type="presParOf" srcId="{2B883751-F718-4488-856C-DBAD5EF4B547}" destId="{677D7A4C-976B-44C4-ADC3-3262599FBB72}" srcOrd="3" destOrd="0" presId="urn:microsoft.com/office/officeart/2008/layout/LinedList"/>
    <dgm:cxn modelId="{D3BA9F7C-6827-4D28-9015-A3A271B1C631}" type="presParOf" srcId="{677D7A4C-976B-44C4-ADC3-3262599FBB72}" destId="{5AD5B027-251F-45A9-B631-A6FF05133CE3}" srcOrd="0" destOrd="0" presId="urn:microsoft.com/office/officeart/2008/layout/LinedList"/>
    <dgm:cxn modelId="{41138F4A-336A-417A-ABEB-064238AF7F55}" type="presParOf" srcId="{677D7A4C-976B-44C4-ADC3-3262599FBB72}" destId="{7D46AEDE-ADFC-41FD-A0E5-971CE57CFF09}" srcOrd="1" destOrd="0" presId="urn:microsoft.com/office/officeart/2008/layout/LinedList"/>
    <dgm:cxn modelId="{DE8D6630-1373-4205-B2F9-8429E82C7E13}" type="presParOf" srcId="{2B883751-F718-4488-856C-DBAD5EF4B547}" destId="{887F3398-752B-423D-B1CB-0E0B98435A56}" srcOrd="4" destOrd="0" presId="urn:microsoft.com/office/officeart/2008/layout/LinedList"/>
    <dgm:cxn modelId="{D216358B-AE11-40D3-9A49-E53930BBD64E}" type="presParOf" srcId="{2B883751-F718-4488-856C-DBAD5EF4B547}" destId="{9267D6C7-8D1C-4F30-901D-4D1323DB011C}" srcOrd="5" destOrd="0" presId="urn:microsoft.com/office/officeart/2008/layout/LinedList"/>
    <dgm:cxn modelId="{68C642DF-188D-4246-9A9A-A603DB518193}" type="presParOf" srcId="{9267D6C7-8D1C-4F30-901D-4D1323DB011C}" destId="{679B0D3E-602F-493F-B4EB-573AE608C655}" srcOrd="0" destOrd="0" presId="urn:microsoft.com/office/officeart/2008/layout/LinedList"/>
    <dgm:cxn modelId="{88023561-8490-4066-B140-75B9CDD14F2F}" type="presParOf" srcId="{9267D6C7-8D1C-4F30-901D-4D1323DB011C}" destId="{DC126590-2193-4CE9-99A8-8C70B34EFABE}" srcOrd="1" destOrd="0" presId="urn:microsoft.com/office/officeart/2008/layout/LinedList"/>
    <dgm:cxn modelId="{D8653584-85A6-4FA3-B281-2C3F506CBE3A}" type="presParOf" srcId="{2B883751-F718-4488-856C-DBAD5EF4B547}" destId="{BC7908AD-496B-42DE-9139-EBE8E52D80B6}" srcOrd="6" destOrd="0" presId="urn:microsoft.com/office/officeart/2008/layout/LinedList"/>
    <dgm:cxn modelId="{0EF16FF6-1F28-45BB-BCEA-E4CEBC37D59D}" type="presParOf" srcId="{2B883751-F718-4488-856C-DBAD5EF4B547}" destId="{E3C181FD-DD2C-4DEB-9593-695743E64E32}" srcOrd="7" destOrd="0" presId="urn:microsoft.com/office/officeart/2008/layout/LinedList"/>
    <dgm:cxn modelId="{2F723C6C-4B6A-48D7-A0ED-EE537F4616E6}" type="presParOf" srcId="{E3C181FD-DD2C-4DEB-9593-695743E64E32}" destId="{3A8A61A6-BCCB-45C5-A921-7BEF02321E51}" srcOrd="0" destOrd="0" presId="urn:microsoft.com/office/officeart/2008/layout/LinedList"/>
    <dgm:cxn modelId="{85830D5C-974C-4C5E-A22F-23C28EBDC515}" type="presParOf" srcId="{E3C181FD-DD2C-4DEB-9593-695743E64E32}" destId="{19F08B31-A43F-4E70-A480-BC90C8EC6331}" srcOrd="1" destOrd="0" presId="urn:microsoft.com/office/officeart/2008/layout/LinedList"/>
    <dgm:cxn modelId="{EB630563-E9CD-4F73-BCA8-E8FFAE6BA309}" type="presParOf" srcId="{2B883751-F718-4488-856C-DBAD5EF4B547}" destId="{7F49603A-EF27-4A64-9D6A-DBB127F208E8}" srcOrd="8" destOrd="0" presId="urn:microsoft.com/office/officeart/2008/layout/LinedList"/>
    <dgm:cxn modelId="{F0D2A34B-F477-49CA-8F1B-D76A4F115945}" type="presParOf" srcId="{2B883751-F718-4488-856C-DBAD5EF4B547}" destId="{E42B589B-B80F-4A45-8FCF-90D513958F9F}" srcOrd="9" destOrd="0" presId="urn:microsoft.com/office/officeart/2008/layout/LinedList"/>
    <dgm:cxn modelId="{32CBF8C3-A300-469C-A3B6-76459CE46D24}" type="presParOf" srcId="{E42B589B-B80F-4A45-8FCF-90D513958F9F}" destId="{B37AFFD5-9BD1-4459-B0A2-0818454AED99}" srcOrd="0" destOrd="0" presId="urn:microsoft.com/office/officeart/2008/layout/LinedList"/>
    <dgm:cxn modelId="{5F52BF91-0290-4EAD-97CA-7BB656430298}" type="presParOf" srcId="{E42B589B-B80F-4A45-8FCF-90D513958F9F}" destId="{1AD5BFE2-D0C7-4A79-B50B-766674010284}" srcOrd="1" destOrd="0" presId="urn:microsoft.com/office/officeart/2008/layout/LinedList"/>
    <dgm:cxn modelId="{F3321A38-F5EF-4D00-9EB4-8B8373302FAC}" type="presParOf" srcId="{2B883751-F718-4488-856C-DBAD5EF4B547}" destId="{B8DE91DC-FB45-4B18-A8F2-3120E4DEE248}" srcOrd="10" destOrd="0" presId="urn:microsoft.com/office/officeart/2008/layout/LinedList"/>
    <dgm:cxn modelId="{A4B09CF7-523D-477D-BC17-9032F748C44A}" type="presParOf" srcId="{2B883751-F718-4488-856C-DBAD5EF4B547}" destId="{92CF2EBF-9A43-4C19-ADF1-FF4B5F330AAD}" srcOrd="11" destOrd="0" presId="urn:microsoft.com/office/officeart/2008/layout/LinedList"/>
    <dgm:cxn modelId="{A9561695-9C85-4806-8EA4-23745740C73B}" type="presParOf" srcId="{92CF2EBF-9A43-4C19-ADF1-FF4B5F330AAD}" destId="{02DB0816-207A-450F-A4CC-A6DAD9598772}" srcOrd="0" destOrd="0" presId="urn:microsoft.com/office/officeart/2008/layout/LinedList"/>
    <dgm:cxn modelId="{03F10E38-6A50-45E8-B47A-FA89C13687BC}" type="presParOf" srcId="{92CF2EBF-9A43-4C19-ADF1-FF4B5F330AAD}" destId="{EC2BBD93-F0EC-4F1A-8DED-70D78C894960}" srcOrd="1" destOrd="0" presId="urn:microsoft.com/office/officeart/2008/layout/LinedList"/>
    <dgm:cxn modelId="{6796B614-F87E-42A2-B218-96D53B455175}" type="presParOf" srcId="{2B883751-F718-4488-856C-DBAD5EF4B547}" destId="{B0C3043F-6B4C-4F2C-BF78-D7C4DAA1788D}" srcOrd="12" destOrd="0" presId="urn:microsoft.com/office/officeart/2008/layout/LinedList"/>
    <dgm:cxn modelId="{815D68D3-5A9B-4CAD-A6C2-2F3809B60EDF}" type="presParOf" srcId="{2B883751-F718-4488-856C-DBAD5EF4B547}" destId="{AC943149-6CB3-4809-9188-9363531876F6}" srcOrd="13" destOrd="0" presId="urn:microsoft.com/office/officeart/2008/layout/LinedList"/>
    <dgm:cxn modelId="{8ACCF471-E9B0-43E6-80D3-809720522ABF}" type="presParOf" srcId="{AC943149-6CB3-4809-9188-9363531876F6}" destId="{3BF16244-BFC4-480D-8D81-D4BAA3DDDCE6}" srcOrd="0" destOrd="0" presId="urn:microsoft.com/office/officeart/2008/layout/LinedList"/>
    <dgm:cxn modelId="{47FA7950-30F5-478F-AB52-16580E55D68B}" type="presParOf" srcId="{AC943149-6CB3-4809-9188-9363531876F6}" destId="{1AFB31A7-4D26-444E-8AA2-65B52D73C8C4}" srcOrd="1" destOrd="0" presId="urn:microsoft.com/office/officeart/2008/layout/LinedList"/>
    <dgm:cxn modelId="{CE861391-3ED7-4C10-A7CD-B7E1E586041B}" type="presParOf" srcId="{2B883751-F718-4488-856C-DBAD5EF4B547}" destId="{77D2D381-BAF3-484B-A888-5F36D3A40CBE}" srcOrd="14" destOrd="0" presId="urn:microsoft.com/office/officeart/2008/layout/LinedList"/>
    <dgm:cxn modelId="{7FA2BE54-A286-4241-BF36-28FACF1278EE}" type="presParOf" srcId="{2B883751-F718-4488-856C-DBAD5EF4B547}" destId="{A8C84A07-0D82-4AAB-B330-88BA544BFEB5}" srcOrd="15" destOrd="0" presId="urn:microsoft.com/office/officeart/2008/layout/LinedList"/>
    <dgm:cxn modelId="{8FB78035-49DD-4F1C-838D-7CE55D04CE9F}" type="presParOf" srcId="{A8C84A07-0D82-4AAB-B330-88BA544BFEB5}" destId="{3F725104-FF97-4724-B7EC-A0F6A84A8D1D}" srcOrd="0" destOrd="0" presId="urn:microsoft.com/office/officeart/2008/layout/LinedList"/>
    <dgm:cxn modelId="{CDD9E234-2440-4F48-8E1C-0086096C1C07}" type="presParOf" srcId="{A8C84A07-0D82-4AAB-B330-88BA544BFEB5}" destId="{A1D25D19-9CE3-4206-A4E5-169EB273EF71}" srcOrd="1" destOrd="0" presId="urn:microsoft.com/office/officeart/2008/layout/LinedList"/>
    <dgm:cxn modelId="{58D91668-E40C-4041-A75E-2462983A3429}" type="presParOf" srcId="{2B883751-F718-4488-856C-DBAD5EF4B547}" destId="{14847051-083B-4EC8-A8D3-A52C073F09C7}" srcOrd="16" destOrd="0" presId="urn:microsoft.com/office/officeart/2008/layout/LinedList"/>
    <dgm:cxn modelId="{FD98F000-3579-4B66-998F-658254FE130A}" type="presParOf" srcId="{2B883751-F718-4488-856C-DBAD5EF4B547}" destId="{9D1C0E10-4032-4EC7-B9E9-897330C314DB}" srcOrd="17" destOrd="0" presId="urn:microsoft.com/office/officeart/2008/layout/LinedList"/>
    <dgm:cxn modelId="{340D4E33-3AB6-48DE-B538-BA7433AFB28E}" type="presParOf" srcId="{9D1C0E10-4032-4EC7-B9E9-897330C314DB}" destId="{8A7F0064-EC46-4FB0-BF09-52CAFDD1AF5E}" srcOrd="0" destOrd="0" presId="urn:microsoft.com/office/officeart/2008/layout/LinedList"/>
    <dgm:cxn modelId="{48747AF8-06E3-4B2B-B2AA-7208F883EE80}" type="presParOf" srcId="{9D1C0E10-4032-4EC7-B9E9-897330C314DB}" destId="{09BA96B4-E1F8-44B4-8827-E163523A77F2}" srcOrd="1" destOrd="0" presId="urn:microsoft.com/office/officeart/2008/layout/LinedList"/>
    <dgm:cxn modelId="{AED138FA-F38E-4FFD-9CB0-F815789ED517}" type="presParOf" srcId="{2B883751-F718-4488-856C-DBAD5EF4B547}" destId="{75E1BCFE-7FED-4BE8-8D8C-2BAC4D9B0C6F}" srcOrd="18" destOrd="0" presId="urn:microsoft.com/office/officeart/2008/layout/LinedList"/>
    <dgm:cxn modelId="{548494CC-2B6E-407A-B98B-2CDB1DFA1377}" type="presParOf" srcId="{2B883751-F718-4488-856C-DBAD5EF4B547}" destId="{82FBE59C-6688-4992-BA3C-A83DBCD4CFDC}" srcOrd="19" destOrd="0" presId="urn:microsoft.com/office/officeart/2008/layout/LinedList"/>
    <dgm:cxn modelId="{694572E8-9E2C-40F6-A1C1-4768391DFD58}" type="presParOf" srcId="{82FBE59C-6688-4992-BA3C-A83DBCD4CFDC}" destId="{F33952B8-92D2-4244-8297-885C473956AE}" srcOrd="0" destOrd="0" presId="urn:microsoft.com/office/officeart/2008/layout/LinedList"/>
    <dgm:cxn modelId="{727B9863-6714-4EDF-AB45-B917857C775D}" type="presParOf" srcId="{82FBE59C-6688-4992-BA3C-A83DBCD4CFDC}" destId="{F3E4F33A-5F79-4E30-9093-C0377316587A}" srcOrd="1" destOrd="0" presId="urn:microsoft.com/office/officeart/2008/layout/LinedList"/>
    <dgm:cxn modelId="{44A02E89-3B19-4716-B23E-863F437F12AA}" type="presParOf" srcId="{2B883751-F718-4488-856C-DBAD5EF4B547}" destId="{5607F405-66AA-49CF-B79F-80F6AF461705}" srcOrd="20" destOrd="0" presId="urn:microsoft.com/office/officeart/2008/layout/LinedList"/>
    <dgm:cxn modelId="{BD6F6207-35C8-4E71-80EC-95EC3B49D79F}" type="presParOf" srcId="{2B883751-F718-4488-856C-DBAD5EF4B547}" destId="{E3017D9B-4922-4D20-921A-0E4A880EF2C5}" srcOrd="21" destOrd="0" presId="urn:microsoft.com/office/officeart/2008/layout/LinedList"/>
    <dgm:cxn modelId="{18A9B873-6447-4E54-AE9A-1871D3A9C374}" type="presParOf" srcId="{E3017D9B-4922-4D20-921A-0E4A880EF2C5}" destId="{F72D1495-7E8D-47D3-95D7-E2DFFD2F983C}" srcOrd="0" destOrd="0" presId="urn:microsoft.com/office/officeart/2008/layout/LinedList"/>
    <dgm:cxn modelId="{8D859EA2-FA64-4A2C-BA28-BAAEE81387B8}" type="presParOf" srcId="{E3017D9B-4922-4D20-921A-0E4A880EF2C5}" destId="{6BC49A39-9178-4E1D-B598-92892E1CFC31}" srcOrd="1" destOrd="0" presId="urn:microsoft.com/office/officeart/2008/layout/LinedList"/>
    <dgm:cxn modelId="{5B1569D8-FF75-4374-B217-068BBB2B7384}" type="presParOf" srcId="{2B883751-F718-4488-856C-DBAD5EF4B547}" destId="{B91EECF1-B1D2-446E-9E59-FAD7B9BFD820}" srcOrd="22" destOrd="0" presId="urn:microsoft.com/office/officeart/2008/layout/LinedList"/>
    <dgm:cxn modelId="{B50FB686-73A3-4B18-B7BB-B78AD7C43661}" type="presParOf" srcId="{2B883751-F718-4488-856C-DBAD5EF4B547}" destId="{9BB3106A-4A09-4A98-96F3-B6EDCCF84DFC}" srcOrd="23" destOrd="0" presId="urn:microsoft.com/office/officeart/2008/layout/LinedList"/>
    <dgm:cxn modelId="{90421A4F-F1BC-4E3B-8C03-DD4D83D1C23F}" type="presParOf" srcId="{9BB3106A-4A09-4A98-96F3-B6EDCCF84DFC}" destId="{A34F8BBC-5E40-4AB1-94CD-81DDC014E37A}" srcOrd="0" destOrd="0" presId="urn:microsoft.com/office/officeart/2008/layout/LinedList"/>
    <dgm:cxn modelId="{23154E1B-FDEA-4415-BF4B-28C784ABA568}" type="presParOf" srcId="{9BB3106A-4A09-4A98-96F3-B6EDCCF84DFC}" destId="{F725F7B3-23B3-4265-B4DF-8D66E2A9F0E6}" srcOrd="1" destOrd="0" presId="urn:microsoft.com/office/officeart/2008/layout/LinedList"/>
    <dgm:cxn modelId="{72E6CB26-BEC3-4E5E-BF3D-E5137BBAC9E6}" type="presParOf" srcId="{2B883751-F718-4488-856C-DBAD5EF4B547}" destId="{E508406F-488B-4BF0-B1E0-AE6DEEA0AD71}" srcOrd="24" destOrd="0" presId="urn:microsoft.com/office/officeart/2008/layout/LinedList"/>
    <dgm:cxn modelId="{323459FB-DD1B-494F-AF18-F1451315BEED}" type="presParOf" srcId="{2B883751-F718-4488-856C-DBAD5EF4B547}" destId="{9C363829-024F-44C2-BFC2-7BC236F5BA9C}" srcOrd="25" destOrd="0" presId="urn:microsoft.com/office/officeart/2008/layout/LinedList"/>
    <dgm:cxn modelId="{BC2297D1-5EC5-4578-BCCA-2AB9E4C439D7}" type="presParOf" srcId="{9C363829-024F-44C2-BFC2-7BC236F5BA9C}" destId="{D147226F-CCC2-44E0-A80F-C1DDEA282862}" srcOrd="0" destOrd="0" presId="urn:microsoft.com/office/officeart/2008/layout/LinedList"/>
    <dgm:cxn modelId="{B4FE3380-52AC-4145-8EA5-C7D012F41911}" type="presParOf" srcId="{9C363829-024F-44C2-BFC2-7BC236F5BA9C}" destId="{87721959-681B-42DD-9833-DFCBE82577D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2DA86E-5E2A-4E5E-87CF-8CA8B6ABDA4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7A5C243-E3D8-40E5-A5FD-BE435F878275}">
      <dgm:prSet/>
      <dgm:spPr/>
      <dgm:t>
        <a:bodyPr/>
        <a:lstStyle/>
        <a:p>
          <a:pPr rtl="0">
            <a:lnSpc>
              <a:spcPct val="100000"/>
            </a:lnSpc>
          </a:pPr>
          <a:r>
            <a:rPr lang="en-US"/>
            <a:t>The most used charts out of</a:t>
          </a:r>
          <a:r>
            <a:rPr lang="en-US">
              <a:latin typeface="Arial Black"/>
            </a:rPr>
            <a:t> these </a:t>
          </a:r>
          <a:r>
            <a:rPr lang="en-US"/>
            <a:t>are  : Bar, Line, Pie, Scatter</a:t>
          </a:r>
        </a:p>
      </dgm:t>
    </dgm:pt>
    <dgm:pt modelId="{F6B908C5-8A39-4E64-B93F-1CB38318FDFC}" type="parTrans" cxnId="{971F4F11-57F2-409F-BF65-8DECA9EB2917}">
      <dgm:prSet/>
      <dgm:spPr/>
      <dgm:t>
        <a:bodyPr/>
        <a:lstStyle/>
        <a:p>
          <a:endParaRPr lang="en-US"/>
        </a:p>
      </dgm:t>
    </dgm:pt>
    <dgm:pt modelId="{0886949A-B83D-4E29-9F7D-9AFE3F8B4D53}" type="sibTrans" cxnId="{971F4F11-57F2-409F-BF65-8DECA9EB2917}">
      <dgm:prSet/>
      <dgm:spPr/>
      <dgm:t>
        <a:bodyPr/>
        <a:lstStyle/>
        <a:p>
          <a:endParaRPr lang="en-US"/>
        </a:p>
      </dgm:t>
    </dgm:pt>
    <dgm:pt modelId="{08B7FF01-2768-4230-B0D9-3486FC801CBC}">
      <dgm:prSet/>
      <dgm:spPr/>
      <dgm:t>
        <a:bodyPr/>
        <a:lstStyle/>
        <a:p>
          <a:pPr>
            <a:lnSpc>
              <a:spcPct val="100000"/>
            </a:lnSpc>
          </a:pPr>
          <a:r>
            <a:rPr lang="en-US"/>
            <a:t>Most Often Used for Time Series: - Column (Regular, Clustered, and Stacked),  Line, Area</a:t>
          </a:r>
        </a:p>
      </dgm:t>
    </dgm:pt>
    <dgm:pt modelId="{24D5F831-2575-4B3B-9BC5-2DCBCC095912}" type="parTrans" cxnId="{A58F1C9D-4F54-4B7E-B075-FF8E0DA278AE}">
      <dgm:prSet/>
      <dgm:spPr/>
      <dgm:t>
        <a:bodyPr/>
        <a:lstStyle/>
        <a:p>
          <a:endParaRPr lang="en-US"/>
        </a:p>
      </dgm:t>
    </dgm:pt>
    <dgm:pt modelId="{F1B53EC1-62BD-46EE-83A1-97B462D1B52E}" type="sibTrans" cxnId="{A58F1C9D-4F54-4B7E-B075-FF8E0DA278AE}">
      <dgm:prSet/>
      <dgm:spPr/>
      <dgm:t>
        <a:bodyPr/>
        <a:lstStyle/>
        <a:p>
          <a:endParaRPr lang="en-US"/>
        </a:p>
      </dgm:t>
    </dgm:pt>
    <dgm:pt modelId="{A81BB383-FE3B-4B09-8A2B-676D5335E608}">
      <dgm:prSet/>
      <dgm:spPr/>
      <dgm:t>
        <a:bodyPr/>
        <a:lstStyle/>
        <a:p>
          <a:pPr>
            <a:lnSpc>
              <a:spcPct val="100000"/>
            </a:lnSpc>
          </a:pPr>
          <a:r>
            <a:rPr lang="en-US"/>
            <a:t>Most Often Used for a Single Point in Time: </a:t>
          </a:r>
          <a:r>
            <a:rPr lang="en-US">
              <a:latin typeface="Arial Black"/>
            </a:rPr>
            <a:t> </a:t>
          </a:r>
          <a:endParaRPr lang="en-US"/>
        </a:p>
      </dgm:t>
    </dgm:pt>
    <dgm:pt modelId="{DB7B8CB5-19DB-4DFA-9C7D-E075DEEF5431}" type="parTrans" cxnId="{BFAF776A-8626-4EE6-B2AC-0A17BF6F3C13}">
      <dgm:prSet/>
      <dgm:spPr/>
      <dgm:t>
        <a:bodyPr/>
        <a:lstStyle/>
        <a:p>
          <a:endParaRPr lang="en-US"/>
        </a:p>
      </dgm:t>
    </dgm:pt>
    <dgm:pt modelId="{84E853BC-FE22-4960-AF34-443FBBFF642D}" type="sibTrans" cxnId="{BFAF776A-8626-4EE6-B2AC-0A17BF6F3C13}">
      <dgm:prSet/>
      <dgm:spPr/>
      <dgm:t>
        <a:bodyPr/>
        <a:lstStyle/>
        <a:p>
          <a:endParaRPr lang="en-US"/>
        </a:p>
      </dgm:t>
    </dgm:pt>
    <dgm:pt modelId="{2C150678-295B-4BDE-A531-FAC0EA22E73B}">
      <dgm:prSet/>
      <dgm:spPr/>
      <dgm:t>
        <a:bodyPr/>
        <a:lstStyle/>
        <a:p>
          <a:pPr>
            <a:lnSpc>
              <a:spcPct val="100000"/>
            </a:lnSpc>
          </a:pPr>
          <a:r>
            <a:rPr lang="en-US"/>
            <a:t>Bar (Regular, Clustered, and Stacked),</a:t>
          </a:r>
        </a:p>
      </dgm:t>
    </dgm:pt>
    <dgm:pt modelId="{A59FA813-5A64-4905-AE58-D1F40811D2E6}" type="parTrans" cxnId="{6E50D635-AC10-46C8-8CDF-8A2D78A80ACE}">
      <dgm:prSet/>
      <dgm:spPr/>
      <dgm:t>
        <a:bodyPr/>
        <a:lstStyle/>
        <a:p>
          <a:endParaRPr lang="en-US"/>
        </a:p>
      </dgm:t>
    </dgm:pt>
    <dgm:pt modelId="{7A4E5542-15FA-4975-B4AA-46DC86ACB6DE}" type="sibTrans" cxnId="{6E50D635-AC10-46C8-8CDF-8A2D78A80ACE}">
      <dgm:prSet/>
      <dgm:spPr/>
      <dgm:t>
        <a:bodyPr/>
        <a:lstStyle/>
        <a:p>
          <a:endParaRPr lang="en-US"/>
        </a:p>
      </dgm:t>
    </dgm:pt>
    <dgm:pt modelId="{ED69B1A2-179B-4998-B00E-2B07D90E5886}">
      <dgm:prSet/>
      <dgm:spPr/>
      <dgm:t>
        <a:bodyPr/>
        <a:lstStyle/>
        <a:p>
          <a:pPr>
            <a:lnSpc>
              <a:spcPct val="100000"/>
            </a:lnSpc>
          </a:pPr>
          <a:r>
            <a:rPr lang="en-US"/>
            <a:t>Pie (Regular, Exploded, and Bar of Pie), Scatter, Bubble</a:t>
          </a:r>
        </a:p>
      </dgm:t>
    </dgm:pt>
    <dgm:pt modelId="{AA88C02D-6FE0-4566-AB2B-A43AA9BFDB34}" type="parTrans" cxnId="{5D375B6E-5815-43FC-8DA9-93C50BE56E04}">
      <dgm:prSet/>
      <dgm:spPr/>
      <dgm:t>
        <a:bodyPr/>
        <a:lstStyle/>
        <a:p>
          <a:endParaRPr lang="en-US"/>
        </a:p>
      </dgm:t>
    </dgm:pt>
    <dgm:pt modelId="{95AA880B-9DCA-4095-9A18-C7C975A12D24}" type="sibTrans" cxnId="{5D375B6E-5815-43FC-8DA9-93C50BE56E04}">
      <dgm:prSet/>
      <dgm:spPr/>
      <dgm:t>
        <a:bodyPr/>
        <a:lstStyle/>
        <a:p>
          <a:endParaRPr lang="en-US"/>
        </a:p>
      </dgm:t>
    </dgm:pt>
    <dgm:pt modelId="{17AADCCB-DC1A-4463-9766-98BC5D6A20CF}">
      <dgm:prSet/>
      <dgm:spPr/>
      <dgm:t>
        <a:bodyPr/>
        <a:lstStyle/>
        <a:p>
          <a:pPr>
            <a:lnSpc>
              <a:spcPct val="100000"/>
            </a:lnSpc>
          </a:pPr>
          <a:r>
            <a:rPr lang="en-US"/>
            <a:t>To Show Lot of Information in a Very Small Space: Sparkline, Bullet</a:t>
          </a:r>
        </a:p>
      </dgm:t>
    </dgm:pt>
    <dgm:pt modelId="{4FD468BE-3B0F-4ADF-AEDC-3693F8CCCF38}" type="parTrans" cxnId="{300D2C94-7003-4AA0-90C5-69835D2235A8}">
      <dgm:prSet/>
      <dgm:spPr/>
      <dgm:t>
        <a:bodyPr/>
        <a:lstStyle/>
        <a:p>
          <a:endParaRPr lang="en-US"/>
        </a:p>
      </dgm:t>
    </dgm:pt>
    <dgm:pt modelId="{99E736BF-7E15-4101-9B6F-DF77FE65E851}" type="sibTrans" cxnId="{300D2C94-7003-4AA0-90C5-69835D2235A8}">
      <dgm:prSet/>
      <dgm:spPr/>
      <dgm:t>
        <a:bodyPr/>
        <a:lstStyle/>
        <a:p>
          <a:endParaRPr lang="en-US"/>
        </a:p>
      </dgm:t>
    </dgm:pt>
    <dgm:pt modelId="{1833A6AE-1A5B-47E8-A745-B7D06CCF0AE7}" type="pres">
      <dgm:prSet presAssocID="{6D2DA86E-5E2A-4E5E-87CF-8CA8B6ABDA41}" presName="root" presStyleCnt="0">
        <dgm:presLayoutVars>
          <dgm:dir/>
          <dgm:resizeHandles val="exact"/>
        </dgm:presLayoutVars>
      </dgm:prSet>
      <dgm:spPr/>
    </dgm:pt>
    <dgm:pt modelId="{5B8AF0BD-8934-41D7-9FA2-BE227A973E2F}" type="pres">
      <dgm:prSet presAssocID="{B7A5C243-E3D8-40E5-A5FD-BE435F878275}" presName="compNode" presStyleCnt="0"/>
      <dgm:spPr/>
    </dgm:pt>
    <dgm:pt modelId="{6DBDFAA7-E35A-4D85-9B6D-16ACAFCE9C95}" type="pres">
      <dgm:prSet presAssocID="{B7A5C243-E3D8-40E5-A5FD-BE435F878275}" presName="bgRect" presStyleLbl="bgShp" presStyleIdx="0" presStyleCnt="4"/>
      <dgm:spPr/>
    </dgm:pt>
    <dgm:pt modelId="{4324D210-85DA-472C-9EF4-34A2AEE2A5BC}" type="pres">
      <dgm:prSet presAssocID="{B7A5C243-E3D8-40E5-A5FD-BE435F87827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e chart"/>
        </a:ext>
      </dgm:extLst>
    </dgm:pt>
    <dgm:pt modelId="{7148C411-5354-4237-8FDC-B42B7F19955D}" type="pres">
      <dgm:prSet presAssocID="{B7A5C243-E3D8-40E5-A5FD-BE435F878275}" presName="spaceRect" presStyleCnt="0"/>
      <dgm:spPr/>
    </dgm:pt>
    <dgm:pt modelId="{B1B1D0AE-D984-4E32-9144-F3DDF86DF929}" type="pres">
      <dgm:prSet presAssocID="{B7A5C243-E3D8-40E5-A5FD-BE435F878275}" presName="parTx" presStyleLbl="revTx" presStyleIdx="0" presStyleCnt="5">
        <dgm:presLayoutVars>
          <dgm:chMax val="0"/>
          <dgm:chPref val="0"/>
        </dgm:presLayoutVars>
      </dgm:prSet>
      <dgm:spPr/>
    </dgm:pt>
    <dgm:pt modelId="{F2F5BADD-D4D6-4475-A284-92491F878023}" type="pres">
      <dgm:prSet presAssocID="{0886949A-B83D-4E29-9F7D-9AFE3F8B4D53}" presName="sibTrans" presStyleCnt="0"/>
      <dgm:spPr/>
    </dgm:pt>
    <dgm:pt modelId="{D09CDD5B-840A-446E-ABDB-70D48F8DB3D0}" type="pres">
      <dgm:prSet presAssocID="{08B7FF01-2768-4230-B0D9-3486FC801CBC}" presName="compNode" presStyleCnt="0"/>
      <dgm:spPr/>
    </dgm:pt>
    <dgm:pt modelId="{C5DDB66E-2376-4E5C-B483-92B9C00FBABD}" type="pres">
      <dgm:prSet presAssocID="{08B7FF01-2768-4230-B0D9-3486FC801CBC}" presName="bgRect" presStyleLbl="bgShp" presStyleIdx="1" presStyleCnt="4"/>
      <dgm:spPr/>
    </dgm:pt>
    <dgm:pt modelId="{9AC65A70-562C-4A52-86E9-AD6552C2080D}" type="pres">
      <dgm:prSet presAssocID="{08B7FF01-2768-4230-B0D9-3486FC801CB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0CA86B54-8C52-425E-BB76-D9CE6D45592A}" type="pres">
      <dgm:prSet presAssocID="{08B7FF01-2768-4230-B0D9-3486FC801CBC}" presName="spaceRect" presStyleCnt="0"/>
      <dgm:spPr/>
    </dgm:pt>
    <dgm:pt modelId="{965D13C2-7366-49E2-AFC8-0D5BED25C8EA}" type="pres">
      <dgm:prSet presAssocID="{08B7FF01-2768-4230-B0D9-3486FC801CBC}" presName="parTx" presStyleLbl="revTx" presStyleIdx="1" presStyleCnt="5">
        <dgm:presLayoutVars>
          <dgm:chMax val="0"/>
          <dgm:chPref val="0"/>
        </dgm:presLayoutVars>
      </dgm:prSet>
      <dgm:spPr/>
    </dgm:pt>
    <dgm:pt modelId="{D6C89DF4-F9C7-4365-BBD1-458813445F12}" type="pres">
      <dgm:prSet presAssocID="{F1B53EC1-62BD-46EE-83A1-97B462D1B52E}" presName="sibTrans" presStyleCnt="0"/>
      <dgm:spPr/>
    </dgm:pt>
    <dgm:pt modelId="{C07DB82A-B53C-408A-8E98-33667DDB005F}" type="pres">
      <dgm:prSet presAssocID="{A81BB383-FE3B-4B09-8A2B-676D5335E608}" presName="compNode" presStyleCnt="0"/>
      <dgm:spPr/>
    </dgm:pt>
    <dgm:pt modelId="{ADF5E406-5E9C-4BDF-A3D7-2B2A8840AFCE}" type="pres">
      <dgm:prSet presAssocID="{A81BB383-FE3B-4B09-8A2B-676D5335E608}" presName="bgRect" presStyleLbl="bgShp" presStyleIdx="2" presStyleCnt="4"/>
      <dgm:spPr/>
    </dgm:pt>
    <dgm:pt modelId="{7A222AFB-3E12-4743-A590-69BA7B6B5B92}" type="pres">
      <dgm:prSet presAssocID="{A81BB383-FE3B-4B09-8A2B-676D5335E60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ie"/>
        </a:ext>
      </dgm:extLst>
    </dgm:pt>
    <dgm:pt modelId="{CC35BA1D-C570-4F09-B531-831F41A1E32E}" type="pres">
      <dgm:prSet presAssocID="{A81BB383-FE3B-4B09-8A2B-676D5335E608}" presName="spaceRect" presStyleCnt="0"/>
      <dgm:spPr/>
    </dgm:pt>
    <dgm:pt modelId="{0DD5DD6E-057D-47A9-876B-8531C7551B3A}" type="pres">
      <dgm:prSet presAssocID="{A81BB383-FE3B-4B09-8A2B-676D5335E608}" presName="parTx" presStyleLbl="revTx" presStyleIdx="2" presStyleCnt="5">
        <dgm:presLayoutVars>
          <dgm:chMax val="0"/>
          <dgm:chPref val="0"/>
        </dgm:presLayoutVars>
      </dgm:prSet>
      <dgm:spPr/>
    </dgm:pt>
    <dgm:pt modelId="{98F0BF38-DA8C-4CFC-B90B-A0FD0B156EE2}" type="pres">
      <dgm:prSet presAssocID="{A81BB383-FE3B-4B09-8A2B-676D5335E608}" presName="desTx" presStyleLbl="revTx" presStyleIdx="3" presStyleCnt="5">
        <dgm:presLayoutVars/>
      </dgm:prSet>
      <dgm:spPr/>
    </dgm:pt>
    <dgm:pt modelId="{57EC5ED9-569F-4AA6-B0F7-1B521298AEBE}" type="pres">
      <dgm:prSet presAssocID="{84E853BC-FE22-4960-AF34-443FBBFF642D}" presName="sibTrans" presStyleCnt="0"/>
      <dgm:spPr/>
    </dgm:pt>
    <dgm:pt modelId="{7DDD2D63-DFA7-4CA1-A882-FEB6352841F1}" type="pres">
      <dgm:prSet presAssocID="{17AADCCB-DC1A-4463-9766-98BC5D6A20CF}" presName="compNode" presStyleCnt="0"/>
      <dgm:spPr/>
    </dgm:pt>
    <dgm:pt modelId="{82CBC69A-52B7-4F84-9E56-EEDFAB89B557}" type="pres">
      <dgm:prSet presAssocID="{17AADCCB-DC1A-4463-9766-98BC5D6A20CF}" presName="bgRect" presStyleLbl="bgShp" presStyleIdx="3" presStyleCnt="4"/>
      <dgm:spPr/>
    </dgm:pt>
    <dgm:pt modelId="{2EA57E09-C7F4-4708-BFE8-2C17338E7BD4}" type="pres">
      <dgm:prSet presAssocID="{17AADCCB-DC1A-4463-9766-98BC5D6A20C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rcle with Right Arrow"/>
        </a:ext>
      </dgm:extLst>
    </dgm:pt>
    <dgm:pt modelId="{F5032495-A45D-4297-9830-418EB19BC7D8}" type="pres">
      <dgm:prSet presAssocID="{17AADCCB-DC1A-4463-9766-98BC5D6A20CF}" presName="spaceRect" presStyleCnt="0"/>
      <dgm:spPr/>
    </dgm:pt>
    <dgm:pt modelId="{5EEA4480-E715-4CAF-A1F0-B59E6DB83532}" type="pres">
      <dgm:prSet presAssocID="{17AADCCB-DC1A-4463-9766-98BC5D6A20CF}" presName="parTx" presStyleLbl="revTx" presStyleIdx="4" presStyleCnt="5">
        <dgm:presLayoutVars>
          <dgm:chMax val="0"/>
          <dgm:chPref val="0"/>
        </dgm:presLayoutVars>
      </dgm:prSet>
      <dgm:spPr/>
    </dgm:pt>
  </dgm:ptLst>
  <dgm:cxnLst>
    <dgm:cxn modelId="{971F4F11-57F2-409F-BF65-8DECA9EB2917}" srcId="{6D2DA86E-5E2A-4E5E-87CF-8CA8B6ABDA41}" destId="{B7A5C243-E3D8-40E5-A5FD-BE435F878275}" srcOrd="0" destOrd="0" parTransId="{F6B908C5-8A39-4E64-B93F-1CB38318FDFC}" sibTransId="{0886949A-B83D-4E29-9F7D-9AFE3F8B4D53}"/>
    <dgm:cxn modelId="{64EF4F12-9A4C-47B4-A031-2C9F77E249E1}" type="presOf" srcId="{2C150678-295B-4BDE-A531-FAC0EA22E73B}" destId="{98F0BF38-DA8C-4CFC-B90B-A0FD0B156EE2}" srcOrd="0" destOrd="0" presId="urn:microsoft.com/office/officeart/2018/2/layout/IconVerticalSolidList"/>
    <dgm:cxn modelId="{6E50D635-AC10-46C8-8CDF-8A2D78A80ACE}" srcId="{A81BB383-FE3B-4B09-8A2B-676D5335E608}" destId="{2C150678-295B-4BDE-A531-FAC0EA22E73B}" srcOrd="0" destOrd="0" parTransId="{A59FA813-5A64-4905-AE58-D1F40811D2E6}" sibTransId="{7A4E5542-15FA-4975-B4AA-46DC86ACB6DE}"/>
    <dgm:cxn modelId="{E8C3F142-6AAE-4730-B6C6-17E84ECDD2DF}" type="presOf" srcId="{ED69B1A2-179B-4998-B00E-2B07D90E5886}" destId="{98F0BF38-DA8C-4CFC-B90B-A0FD0B156EE2}" srcOrd="0" destOrd="1" presId="urn:microsoft.com/office/officeart/2018/2/layout/IconVerticalSolidList"/>
    <dgm:cxn modelId="{56684743-9AA3-4AB4-BDB4-06A1FE21CEDF}" type="presOf" srcId="{A81BB383-FE3B-4B09-8A2B-676D5335E608}" destId="{0DD5DD6E-057D-47A9-876B-8531C7551B3A}" srcOrd="0" destOrd="0" presId="urn:microsoft.com/office/officeart/2018/2/layout/IconVerticalSolidList"/>
    <dgm:cxn modelId="{BFAF776A-8626-4EE6-B2AC-0A17BF6F3C13}" srcId="{6D2DA86E-5E2A-4E5E-87CF-8CA8B6ABDA41}" destId="{A81BB383-FE3B-4B09-8A2B-676D5335E608}" srcOrd="2" destOrd="0" parTransId="{DB7B8CB5-19DB-4DFA-9C7D-E075DEEF5431}" sibTransId="{84E853BC-FE22-4960-AF34-443FBBFF642D}"/>
    <dgm:cxn modelId="{573A786B-450A-4E72-95FE-267F8A5433D0}" type="presOf" srcId="{B7A5C243-E3D8-40E5-A5FD-BE435F878275}" destId="{B1B1D0AE-D984-4E32-9144-F3DDF86DF929}" srcOrd="0" destOrd="0" presId="urn:microsoft.com/office/officeart/2018/2/layout/IconVerticalSolidList"/>
    <dgm:cxn modelId="{5D375B6E-5815-43FC-8DA9-93C50BE56E04}" srcId="{A81BB383-FE3B-4B09-8A2B-676D5335E608}" destId="{ED69B1A2-179B-4998-B00E-2B07D90E5886}" srcOrd="1" destOrd="0" parTransId="{AA88C02D-6FE0-4566-AB2B-A43AA9BFDB34}" sibTransId="{95AA880B-9DCA-4095-9A18-C7C975A12D24}"/>
    <dgm:cxn modelId="{327CFD6E-9833-4787-A8C2-B11F3D517971}" type="presOf" srcId="{17AADCCB-DC1A-4463-9766-98BC5D6A20CF}" destId="{5EEA4480-E715-4CAF-A1F0-B59E6DB83532}" srcOrd="0" destOrd="0" presId="urn:microsoft.com/office/officeart/2018/2/layout/IconVerticalSolidList"/>
    <dgm:cxn modelId="{300D2C94-7003-4AA0-90C5-69835D2235A8}" srcId="{6D2DA86E-5E2A-4E5E-87CF-8CA8B6ABDA41}" destId="{17AADCCB-DC1A-4463-9766-98BC5D6A20CF}" srcOrd="3" destOrd="0" parTransId="{4FD468BE-3B0F-4ADF-AEDC-3693F8CCCF38}" sibTransId="{99E736BF-7E15-4101-9B6F-DF77FE65E851}"/>
    <dgm:cxn modelId="{A58F1C9D-4F54-4B7E-B075-FF8E0DA278AE}" srcId="{6D2DA86E-5E2A-4E5E-87CF-8CA8B6ABDA41}" destId="{08B7FF01-2768-4230-B0D9-3486FC801CBC}" srcOrd="1" destOrd="0" parTransId="{24D5F831-2575-4B3B-9BC5-2DCBCC095912}" sibTransId="{F1B53EC1-62BD-46EE-83A1-97B462D1B52E}"/>
    <dgm:cxn modelId="{5D3F2DA5-0BCC-4C75-B29E-C5B28341BF2E}" type="presOf" srcId="{08B7FF01-2768-4230-B0D9-3486FC801CBC}" destId="{965D13C2-7366-49E2-AFC8-0D5BED25C8EA}" srcOrd="0" destOrd="0" presId="urn:microsoft.com/office/officeart/2018/2/layout/IconVerticalSolidList"/>
    <dgm:cxn modelId="{0AF3ADF4-1E37-45E0-91B6-416BA22EA3B4}" type="presOf" srcId="{6D2DA86E-5E2A-4E5E-87CF-8CA8B6ABDA41}" destId="{1833A6AE-1A5B-47E8-A745-B7D06CCF0AE7}" srcOrd="0" destOrd="0" presId="urn:microsoft.com/office/officeart/2018/2/layout/IconVerticalSolidList"/>
    <dgm:cxn modelId="{3C3E53BC-9816-4B80-8365-6B20C4B84892}" type="presParOf" srcId="{1833A6AE-1A5B-47E8-A745-B7D06CCF0AE7}" destId="{5B8AF0BD-8934-41D7-9FA2-BE227A973E2F}" srcOrd="0" destOrd="0" presId="urn:microsoft.com/office/officeart/2018/2/layout/IconVerticalSolidList"/>
    <dgm:cxn modelId="{4F7CE4ED-D4AA-453C-998C-B05B00F653DC}" type="presParOf" srcId="{5B8AF0BD-8934-41D7-9FA2-BE227A973E2F}" destId="{6DBDFAA7-E35A-4D85-9B6D-16ACAFCE9C95}" srcOrd="0" destOrd="0" presId="urn:microsoft.com/office/officeart/2018/2/layout/IconVerticalSolidList"/>
    <dgm:cxn modelId="{509B2CE6-35C6-47A4-9CED-4802546609FA}" type="presParOf" srcId="{5B8AF0BD-8934-41D7-9FA2-BE227A973E2F}" destId="{4324D210-85DA-472C-9EF4-34A2AEE2A5BC}" srcOrd="1" destOrd="0" presId="urn:microsoft.com/office/officeart/2018/2/layout/IconVerticalSolidList"/>
    <dgm:cxn modelId="{FF2CABC1-6098-4AC5-8DAC-F496512E51F9}" type="presParOf" srcId="{5B8AF0BD-8934-41D7-9FA2-BE227A973E2F}" destId="{7148C411-5354-4237-8FDC-B42B7F19955D}" srcOrd="2" destOrd="0" presId="urn:microsoft.com/office/officeart/2018/2/layout/IconVerticalSolidList"/>
    <dgm:cxn modelId="{199E4C44-0735-48B8-A34C-E8EB119B25F4}" type="presParOf" srcId="{5B8AF0BD-8934-41D7-9FA2-BE227A973E2F}" destId="{B1B1D0AE-D984-4E32-9144-F3DDF86DF929}" srcOrd="3" destOrd="0" presId="urn:microsoft.com/office/officeart/2018/2/layout/IconVerticalSolidList"/>
    <dgm:cxn modelId="{67CFCC55-349F-4B9C-AA25-187B40F8339D}" type="presParOf" srcId="{1833A6AE-1A5B-47E8-A745-B7D06CCF0AE7}" destId="{F2F5BADD-D4D6-4475-A284-92491F878023}" srcOrd="1" destOrd="0" presId="urn:microsoft.com/office/officeart/2018/2/layout/IconVerticalSolidList"/>
    <dgm:cxn modelId="{6F3DCF47-C5FD-4710-BED5-E52465A5B258}" type="presParOf" srcId="{1833A6AE-1A5B-47E8-A745-B7D06CCF0AE7}" destId="{D09CDD5B-840A-446E-ABDB-70D48F8DB3D0}" srcOrd="2" destOrd="0" presId="urn:microsoft.com/office/officeart/2018/2/layout/IconVerticalSolidList"/>
    <dgm:cxn modelId="{88F2A20D-B512-4A31-92A6-4852C7410894}" type="presParOf" srcId="{D09CDD5B-840A-446E-ABDB-70D48F8DB3D0}" destId="{C5DDB66E-2376-4E5C-B483-92B9C00FBABD}" srcOrd="0" destOrd="0" presId="urn:microsoft.com/office/officeart/2018/2/layout/IconVerticalSolidList"/>
    <dgm:cxn modelId="{7449B712-0274-4D8C-BB6C-4BED267020D8}" type="presParOf" srcId="{D09CDD5B-840A-446E-ABDB-70D48F8DB3D0}" destId="{9AC65A70-562C-4A52-86E9-AD6552C2080D}" srcOrd="1" destOrd="0" presId="urn:microsoft.com/office/officeart/2018/2/layout/IconVerticalSolidList"/>
    <dgm:cxn modelId="{F08890B3-63DD-482E-8DCB-BC229F3863E0}" type="presParOf" srcId="{D09CDD5B-840A-446E-ABDB-70D48F8DB3D0}" destId="{0CA86B54-8C52-425E-BB76-D9CE6D45592A}" srcOrd="2" destOrd="0" presId="urn:microsoft.com/office/officeart/2018/2/layout/IconVerticalSolidList"/>
    <dgm:cxn modelId="{22ED5CCD-E7FD-46C4-AB66-BF8ACA479179}" type="presParOf" srcId="{D09CDD5B-840A-446E-ABDB-70D48F8DB3D0}" destId="{965D13C2-7366-49E2-AFC8-0D5BED25C8EA}" srcOrd="3" destOrd="0" presId="urn:microsoft.com/office/officeart/2018/2/layout/IconVerticalSolidList"/>
    <dgm:cxn modelId="{0FEF6AC4-E581-40BC-8195-B1E20C205FA5}" type="presParOf" srcId="{1833A6AE-1A5B-47E8-A745-B7D06CCF0AE7}" destId="{D6C89DF4-F9C7-4365-BBD1-458813445F12}" srcOrd="3" destOrd="0" presId="urn:microsoft.com/office/officeart/2018/2/layout/IconVerticalSolidList"/>
    <dgm:cxn modelId="{D4F2770E-D368-4AA4-A6C6-81EEA7BDE0D1}" type="presParOf" srcId="{1833A6AE-1A5B-47E8-A745-B7D06CCF0AE7}" destId="{C07DB82A-B53C-408A-8E98-33667DDB005F}" srcOrd="4" destOrd="0" presId="urn:microsoft.com/office/officeart/2018/2/layout/IconVerticalSolidList"/>
    <dgm:cxn modelId="{6A28C9E0-0E10-48EA-85CD-14EA364956EE}" type="presParOf" srcId="{C07DB82A-B53C-408A-8E98-33667DDB005F}" destId="{ADF5E406-5E9C-4BDF-A3D7-2B2A8840AFCE}" srcOrd="0" destOrd="0" presId="urn:microsoft.com/office/officeart/2018/2/layout/IconVerticalSolidList"/>
    <dgm:cxn modelId="{CD9EC198-AA5E-4A4A-9DB0-36EF6982C09C}" type="presParOf" srcId="{C07DB82A-B53C-408A-8E98-33667DDB005F}" destId="{7A222AFB-3E12-4743-A590-69BA7B6B5B92}" srcOrd="1" destOrd="0" presId="urn:microsoft.com/office/officeart/2018/2/layout/IconVerticalSolidList"/>
    <dgm:cxn modelId="{7C048CF3-ECFD-4965-B771-A38290D06758}" type="presParOf" srcId="{C07DB82A-B53C-408A-8E98-33667DDB005F}" destId="{CC35BA1D-C570-4F09-B531-831F41A1E32E}" srcOrd="2" destOrd="0" presId="urn:microsoft.com/office/officeart/2018/2/layout/IconVerticalSolidList"/>
    <dgm:cxn modelId="{26A6B031-5677-4C39-BC14-F365929B52AE}" type="presParOf" srcId="{C07DB82A-B53C-408A-8E98-33667DDB005F}" destId="{0DD5DD6E-057D-47A9-876B-8531C7551B3A}" srcOrd="3" destOrd="0" presId="urn:microsoft.com/office/officeart/2018/2/layout/IconVerticalSolidList"/>
    <dgm:cxn modelId="{EC174B01-47FD-47DC-881E-5CD8365C46FD}" type="presParOf" srcId="{C07DB82A-B53C-408A-8E98-33667DDB005F}" destId="{98F0BF38-DA8C-4CFC-B90B-A0FD0B156EE2}" srcOrd="4" destOrd="0" presId="urn:microsoft.com/office/officeart/2018/2/layout/IconVerticalSolidList"/>
    <dgm:cxn modelId="{7711A15A-CFDA-4012-9EA5-CCFB06804FB3}" type="presParOf" srcId="{1833A6AE-1A5B-47E8-A745-B7D06CCF0AE7}" destId="{57EC5ED9-569F-4AA6-B0F7-1B521298AEBE}" srcOrd="5" destOrd="0" presId="urn:microsoft.com/office/officeart/2018/2/layout/IconVerticalSolidList"/>
    <dgm:cxn modelId="{85D397D0-D4C0-4ACF-9016-555A990D806D}" type="presParOf" srcId="{1833A6AE-1A5B-47E8-A745-B7D06CCF0AE7}" destId="{7DDD2D63-DFA7-4CA1-A882-FEB6352841F1}" srcOrd="6" destOrd="0" presId="urn:microsoft.com/office/officeart/2018/2/layout/IconVerticalSolidList"/>
    <dgm:cxn modelId="{D0A08140-7E27-4BEE-B5F0-655286545437}" type="presParOf" srcId="{7DDD2D63-DFA7-4CA1-A882-FEB6352841F1}" destId="{82CBC69A-52B7-4F84-9E56-EEDFAB89B557}" srcOrd="0" destOrd="0" presId="urn:microsoft.com/office/officeart/2018/2/layout/IconVerticalSolidList"/>
    <dgm:cxn modelId="{7BA3329A-4D73-428E-B0FD-64DDE0F81190}" type="presParOf" srcId="{7DDD2D63-DFA7-4CA1-A882-FEB6352841F1}" destId="{2EA57E09-C7F4-4708-BFE8-2C17338E7BD4}" srcOrd="1" destOrd="0" presId="urn:microsoft.com/office/officeart/2018/2/layout/IconVerticalSolidList"/>
    <dgm:cxn modelId="{03D2F874-9A31-4C8B-B9D9-2511A2A9044E}" type="presParOf" srcId="{7DDD2D63-DFA7-4CA1-A882-FEB6352841F1}" destId="{F5032495-A45D-4297-9830-418EB19BC7D8}" srcOrd="2" destOrd="0" presId="urn:microsoft.com/office/officeart/2018/2/layout/IconVerticalSolidList"/>
    <dgm:cxn modelId="{DF58AE4A-5DC0-4656-B8EB-F3F3B46F391B}" type="presParOf" srcId="{7DDD2D63-DFA7-4CA1-A882-FEB6352841F1}" destId="{5EEA4480-E715-4CAF-A1F0-B59E6DB8353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6784070-F017-42D4-BE16-E400B71C2545}" type="doc">
      <dgm:prSet loTypeId="urn:microsoft.com/office/officeart/2008/layout/LinedList" loCatId="list" qsTypeId="urn:microsoft.com/office/officeart/2005/8/quickstyle/simple1" qsCatId="simple" csTypeId="urn:microsoft.com/office/officeart/2005/8/colors/accent2_2" csCatId="accent2"/>
      <dgm:spPr/>
      <dgm:t>
        <a:bodyPr/>
        <a:lstStyle/>
        <a:p>
          <a:endParaRPr lang="en-US"/>
        </a:p>
      </dgm:t>
    </dgm:pt>
    <dgm:pt modelId="{F7773ECC-8478-4F60-8717-183CA1B520D6}">
      <dgm:prSet/>
      <dgm:spPr/>
      <dgm:t>
        <a:bodyPr/>
        <a:lstStyle/>
        <a:p>
          <a:r>
            <a:rPr lang="en-US"/>
            <a:t>3. Combo chart – The combo chart allows the combination of the features of the bar chart with those of the line chart. One expression will be displayed by lines and/or symbols, the other as bars.</a:t>
          </a:r>
        </a:p>
      </dgm:t>
    </dgm:pt>
    <dgm:pt modelId="{F18CFC74-41C1-42DF-9A09-C3A04D796659}" type="parTrans" cxnId="{53C80977-9EBC-49AB-8DC6-AECC8191DDDD}">
      <dgm:prSet/>
      <dgm:spPr/>
      <dgm:t>
        <a:bodyPr/>
        <a:lstStyle/>
        <a:p>
          <a:endParaRPr lang="en-US"/>
        </a:p>
      </dgm:t>
    </dgm:pt>
    <dgm:pt modelId="{D1D0C9C6-3027-4FB7-822E-3AC3AD34DDCC}" type="sibTrans" cxnId="{53C80977-9EBC-49AB-8DC6-AECC8191DDDD}">
      <dgm:prSet/>
      <dgm:spPr/>
      <dgm:t>
        <a:bodyPr/>
        <a:lstStyle/>
        <a:p>
          <a:endParaRPr lang="en-US"/>
        </a:p>
      </dgm:t>
    </dgm:pt>
    <dgm:pt modelId="{B97C8B9D-CF56-49A0-BA3B-CE39E50E28D3}">
      <dgm:prSet/>
      <dgm:spPr/>
      <dgm:t>
        <a:bodyPr/>
        <a:lstStyle/>
        <a:p>
          <a:r>
            <a:rPr lang="en-US"/>
            <a:t>4. Scatter chart – The scatter chart plots data points representing combinations of expressions, iterated over one or several dimensions. Both axes are continuous, representing one expression each. Normally used to depict how different objects settle around a mean based on 2 to 3 different dimensions. Allows for quick and easy comparisons between competing variables.</a:t>
          </a:r>
        </a:p>
      </dgm:t>
    </dgm:pt>
    <dgm:pt modelId="{1DBE5C55-B53D-458C-A754-2600CBAB50B4}" type="parTrans" cxnId="{822076B2-7D5B-4420-B995-DCADB69C3CC4}">
      <dgm:prSet/>
      <dgm:spPr/>
      <dgm:t>
        <a:bodyPr/>
        <a:lstStyle/>
        <a:p>
          <a:endParaRPr lang="en-US"/>
        </a:p>
      </dgm:t>
    </dgm:pt>
    <dgm:pt modelId="{489BDBA3-BAF1-44BF-A591-0B60B2A49401}" type="sibTrans" cxnId="{822076B2-7D5B-4420-B995-DCADB69C3CC4}">
      <dgm:prSet/>
      <dgm:spPr/>
      <dgm:t>
        <a:bodyPr/>
        <a:lstStyle/>
        <a:p>
          <a:endParaRPr lang="en-US"/>
        </a:p>
      </dgm:t>
    </dgm:pt>
    <dgm:pt modelId="{E328E018-9FCE-41C6-9A37-A4ABA6B94E8B}">
      <dgm:prSet/>
      <dgm:spPr/>
      <dgm:t>
        <a:bodyPr/>
        <a:lstStyle/>
        <a:p>
          <a:r>
            <a:rPr lang="en-US"/>
            <a:t>5. Line chart - A line chart is a type of graph that displays data points connected by straight lines. It is commonly used to show trends, changes, and variations in data over time or across different categories. Line charts are particularly effective for visualizing continuous data and illustrating how values evolve sequentially.</a:t>
          </a:r>
        </a:p>
      </dgm:t>
    </dgm:pt>
    <dgm:pt modelId="{B4D6DD36-591D-49B4-9EF0-BF1D453762D7}" type="parTrans" cxnId="{DB49EA93-D17D-48B6-AE00-E62C47652FEB}">
      <dgm:prSet/>
      <dgm:spPr/>
      <dgm:t>
        <a:bodyPr/>
        <a:lstStyle/>
        <a:p>
          <a:endParaRPr lang="en-US"/>
        </a:p>
      </dgm:t>
    </dgm:pt>
    <dgm:pt modelId="{3102BB18-D604-4437-9C04-A97EE74A581D}" type="sibTrans" cxnId="{DB49EA93-D17D-48B6-AE00-E62C47652FEB}">
      <dgm:prSet/>
      <dgm:spPr/>
      <dgm:t>
        <a:bodyPr/>
        <a:lstStyle/>
        <a:p>
          <a:endParaRPr lang="en-US"/>
        </a:p>
      </dgm:t>
    </dgm:pt>
    <dgm:pt modelId="{1C9A4D53-8DAB-4F11-85F2-FD1512E03E5F}">
      <dgm:prSet/>
      <dgm:spPr/>
      <dgm:t>
        <a:bodyPr/>
        <a:lstStyle/>
        <a:p>
          <a:r>
            <a:rPr lang="en-US"/>
            <a:t>Area Graph: Good to use when you are tracking the changes in two or more related groups that make up one whole category</a:t>
          </a:r>
        </a:p>
      </dgm:t>
    </dgm:pt>
    <dgm:pt modelId="{34237B7E-B4A3-4230-92A7-A6F8D478C707}" type="parTrans" cxnId="{0AB5E9C6-46F4-4A12-A7D0-37D15DAAC73A}">
      <dgm:prSet/>
      <dgm:spPr/>
      <dgm:t>
        <a:bodyPr/>
        <a:lstStyle/>
        <a:p>
          <a:endParaRPr lang="en-US"/>
        </a:p>
      </dgm:t>
    </dgm:pt>
    <dgm:pt modelId="{3E98BFAF-A64F-4B05-B425-3D2716CC582C}" type="sibTrans" cxnId="{0AB5E9C6-46F4-4A12-A7D0-37D15DAAC73A}">
      <dgm:prSet/>
      <dgm:spPr/>
      <dgm:t>
        <a:bodyPr/>
        <a:lstStyle/>
        <a:p>
          <a:endParaRPr lang="en-US"/>
        </a:p>
      </dgm:t>
    </dgm:pt>
    <dgm:pt modelId="{F33D5BC5-BAA9-4B2F-8BE0-0416586C88AF}" type="pres">
      <dgm:prSet presAssocID="{06784070-F017-42D4-BE16-E400B71C2545}" presName="vert0" presStyleCnt="0">
        <dgm:presLayoutVars>
          <dgm:dir/>
          <dgm:animOne val="branch"/>
          <dgm:animLvl val="lvl"/>
        </dgm:presLayoutVars>
      </dgm:prSet>
      <dgm:spPr/>
    </dgm:pt>
    <dgm:pt modelId="{BBDD4EC7-390F-4A0D-9DC3-1E7352C9A190}" type="pres">
      <dgm:prSet presAssocID="{F7773ECC-8478-4F60-8717-183CA1B520D6}" presName="thickLine" presStyleLbl="alignNode1" presStyleIdx="0" presStyleCnt="4"/>
      <dgm:spPr/>
    </dgm:pt>
    <dgm:pt modelId="{DA03666F-338D-4867-9BE3-890C396BB848}" type="pres">
      <dgm:prSet presAssocID="{F7773ECC-8478-4F60-8717-183CA1B520D6}" presName="horz1" presStyleCnt="0"/>
      <dgm:spPr/>
    </dgm:pt>
    <dgm:pt modelId="{DB84BFC1-7FDD-40BD-9C65-D742BBD404F3}" type="pres">
      <dgm:prSet presAssocID="{F7773ECC-8478-4F60-8717-183CA1B520D6}" presName="tx1" presStyleLbl="revTx" presStyleIdx="0" presStyleCnt="4"/>
      <dgm:spPr/>
    </dgm:pt>
    <dgm:pt modelId="{B06CA00E-7BF9-4AA5-902C-94614FC30370}" type="pres">
      <dgm:prSet presAssocID="{F7773ECC-8478-4F60-8717-183CA1B520D6}" presName="vert1" presStyleCnt="0"/>
      <dgm:spPr/>
    </dgm:pt>
    <dgm:pt modelId="{DACC9148-CB53-49AF-AA86-EDA7B7C423B0}" type="pres">
      <dgm:prSet presAssocID="{B97C8B9D-CF56-49A0-BA3B-CE39E50E28D3}" presName="thickLine" presStyleLbl="alignNode1" presStyleIdx="1" presStyleCnt="4"/>
      <dgm:spPr/>
    </dgm:pt>
    <dgm:pt modelId="{30D44B86-93AA-45D3-9219-6850D714C448}" type="pres">
      <dgm:prSet presAssocID="{B97C8B9D-CF56-49A0-BA3B-CE39E50E28D3}" presName="horz1" presStyleCnt="0"/>
      <dgm:spPr/>
    </dgm:pt>
    <dgm:pt modelId="{4F7E7EE5-EB16-4CE8-B887-E92EE383A368}" type="pres">
      <dgm:prSet presAssocID="{B97C8B9D-CF56-49A0-BA3B-CE39E50E28D3}" presName="tx1" presStyleLbl="revTx" presStyleIdx="1" presStyleCnt="4"/>
      <dgm:spPr/>
    </dgm:pt>
    <dgm:pt modelId="{8F75FAE3-5D4E-4A46-B6D5-D28625141357}" type="pres">
      <dgm:prSet presAssocID="{B97C8B9D-CF56-49A0-BA3B-CE39E50E28D3}" presName="vert1" presStyleCnt="0"/>
      <dgm:spPr/>
    </dgm:pt>
    <dgm:pt modelId="{73AE4239-2AE2-4BAE-8621-C08C70DEC320}" type="pres">
      <dgm:prSet presAssocID="{E328E018-9FCE-41C6-9A37-A4ABA6B94E8B}" presName="thickLine" presStyleLbl="alignNode1" presStyleIdx="2" presStyleCnt="4"/>
      <dgm:spPr/>
    </dgm:pt>
    <dgm:pt modelId="{064AF707-CD61-47AE-B90B-60FFBD0A573A}" type="pres">
      <dgm:prSet presAssocID="{E328E018-9FCE-41C6-9A37-A4ABA6B94E8B}" presName="horz1" presStyleCnt="0"/>
      <dgm:spPr/>
    </dgm:pt>
    <dgm:pt modelId="{8320E632-93C2-4792-AA0F-5A5BBC591D92}" type="pres">
      <dgm:prSet presAssocID="{E328E018-9FCE-41C6-9A37-A4ABA6B94E8B}" presName="tx1" presStyleLbl="revTx" presStyleIdx="2" presStyleCnt="4"/>
      <dgm:spPr/>
    </dgm:pt>
    <dgm:pt modelId="{6615FEE0-4E8A-4A77-AF04-CDDFC0F6A7BB}" type="pres">
      <dgm:prSet presAssocID="{E328E018-9FCE-41C6-9A37-A4ABA6B94E8B}" presName="vert1" presStyleCnt="0"/>
      <dgm:spPr/>
    </dgm:pt>
    <dgm:pt modelId="{65B65A6B-817D-49B0-96B5-DF3D91B48BE6}" type="pres">
      <dgm:prSet presAssocID="{1C9A4D53-8DAB-4F11-85F2-FD1512E03E5F}" presName="thickLine" presStyleLbl="alignNode1" presStyleIdx="3" presStyleCnt="4"/>
      <dgm:spPr/>
    </dgm:pt>
    <dgm:pt modelId="{F952A8AA-B273-494E-B48B-D054DAD52A26}" type="pres">
      <dgm:prSet presAssocID="{1C9A4D53-8DAB-4F11-85F2-FD1512E03E5F}" presName="horz1" presStyleCnt="0"/>
      <dgm:spPr/>
    </dgm:pt>
    <dgm:pt modelId="{7ED264B9-0E00-4C12-9A94-194E002C31F1}" type="pres">
      <dgm:prSet presAssocID="{1C9A4D53-8DAB-4F11-85F2-FD1512E03E5F}" presName="tx1" presStyleLbl="revTx" presStyleIdx="3" presStyleCnt="4"/>
      <dgm:spPr/>
    </dgm:pt>
    <dgm:pt modelId="{433E972D-1283-495C-8786-CADF75D4C836}" type="pres">
      <dgm:prSet presAssocID="{1C9A4D53-8DAB-4F11-85F2-FD1512E03E5F}" presName="vert1" presStyleCnt="0"/>
      <dgm:spPr/>
    </dgm:pt>
  </dgm:ptLst>
  <dgm:cxnLst>
    <dgm:cxn modelId="{4FC9BB34-9D27-4BCB-A8B2-3F3CC4E1502D}" type="presOf" srcId="{F7773ECC-8478-4F60-8717-183CA1B520D6}" destId="{DB84BFC1-7FDD-40BD-9C65-D742BBD404F3}" srcOrd="0" destOrd="0" presId="urn:microsoft.com/office/officeart/2008/layout/LinedList"/>
    <dgm:cxn modelId="{D1313948-4BB5-4611-82D5-4B53E6AC6C1F}" type="presOf" srcId="{06784070-F017-42D4-BE16-E400B71C2545}" destId="{F33D5BC5-BAA9-4B2F-8BE0-0416586C88AF}" srcOrd="0" destOrd="0" presId="urn:microsoft.com/office/officeart/2008/layout/LinedList"/>
    <dgm:cxn modelId="{53C80977-9EBC-49AB-8DC6-AECC8191DDDD}" srcId="{06784070-F017-42D4-BE16-E400B71C2545}" destId="{F7773ECC-8478-4F60-8717-183CA1B520D6}" srcOrd="0" destOrd="0" parTransId="{F18CFC74-41C1-42DF-9A09-C3A04D796659}" sibTransId="{D1D0C9C6-3027-4FB7-822E-3AC3AD34DDCC}"/>
    <dgm:cxn modelId="{4F52EC92-1FDF-488B-93E7-B9D0A3F806B5}" type="presOf" srcId="{1C9A4D53-8DAB-4F11-85F2-FD1512E03E5F}" destId="{7ED264B9-0E00-4C12-9A94-194E002C31F1}" srcOrd="0" destOrd="0" presId="urn:microsoft.com/office/officeart/2008/layout/LinedList"/>
    <dgm:cxn modelId="{DB49EA93-D17D-48B6-AE00-E62C47652FEB}" srcId="{06784070-F017-42D4-BE16-E400B71C2545}" destId="{E328E018-9FCE-41C6-9A37-A4ABA6B94E8B}" srcOrd="2" destOrd="0" parTransId="{B4D6DD36-591D-49B4-9EF0-BF1D453762D7}" sibTransId="{3102BB18-D604-4437-9C04-A97EE74A581D}"/>
    <dgm:cxn modelId="{524F28AB-CD42-45F5-9E71-2774465889AF}" type="presOf" srcId="{E328E018-9FCE-41C6-9A37-A4ABA6B94E8B}" destId="{8320E632-93C2-4792-AA0F-5A5BBC591D92}" srcOrd="0" destOrd="0" presId="urn:microsoft.com/office/officeart/2008/layout/LinedList"/>
    <dgm:cxn modelId="{75F559AF-63C5-434F-B5A2-1534D7AA2C47}" type="presOf" srcId="{B97C8B9D-CF56-49A0-BA3B-CE39E50E28D3}" destId="{4F7E7EE5-EB16-4CE8-B887-E92EE383A368}" srcOrd="0" destOrd="0" presId="urn:microsoft.com/office/officeart/2008/layout/LinedList"/>
    <dgm:cxn modelId="{822076B2-7D5B-4420-B995-DCADB69C3CC4}" srcId="{06784070-F017-42D4-BE16-E400B71C2545}" destId="{B97C8B9D-CF56-49A0-BA3B-CE39E50E28D3}" srcOrd="1" destOrd="0" parTransId="{1DBE5C55-B53D-458C-A754-2600CBAB50B4}" sibTransId="{489BDBA3-BAF1-44BF-A591-0B60B2A49401}"/>
    <dgm:cxn modelId="{0AB5E9C6-46F4-4A12-A7D0-37D15DAAC73A}" srcId="{06784070-F017-42D4-BE16-E400B71C2545}" destId="{1C9A4D53-8DAB-4F11-85F2-FD1512E03E5F}" srcOrd="3" destOrd="0" parTransId="{34237B7E-B4A3-4230-92A7-A6F8D478C707}" sibTransId="{3E98BFAF-A64F-4B05-B425-3D2716CC582C}"/>
    <dgm:cxn modelId="{594F7440-42C0-4361-9DF4-BA48F13822CD}" type="presParOf" srcId="{F33D5BC5-BAA9-4B2F-8BE0-0416586C88AF}" destId="{BBDD4EC7-390F-4A0D-9DC3-1E7352C9A190}" srcOrd="0" destOrd="0" presId="urn:microsoft.com/office/officeart/2008/layout/LinedList"/>
    <dgm:cxn modelId="{3BB74A2A-3F5E-42AA-845D-74DABA4FF7FD}" type="presParOf" srcId="{F33D5BC5-BAA9-4B2F-8BE0-0416586C88AF}" destId="{DA03666F-338D-4867-9BE3-890C396BB848}" srcOrd="1" destOrd="0" presId="urn:microsoft.com/office/officeart/2008/layout/LinedList"/>
    <dgm:cxn modelId="{0F006125-73BF-4CAD-BDDA-65A3A6E9E6A6}" type="presParOf" srcId="{DA03666F-338D-4867-9BE3-890C396BB848}" destId="{DB84BFC1-7FDD-40BD-9C65-D742BBD404F3}" srcOrd="0" destOrd="0" presId="urn:microsoft.com/office/officeart/2008/layout/LinedList"/>
    <dgm:cxn modelId="{891315FF-A45A-4DE0-98E1-159DDE929E40}" type="presParOf" srcId="{DA03666F-338D-4867-9BE3-890C396BB848}" destId="{B06CA00E-7BF9-4AA5-902C-94614FC30370}" srcOrd="1" destOrd="0" presId="urn:microsoft.com/office/officeart/2008/layout/LinedList"/>
    <dgm:cxn modelId="{A24E77BE-8C73-499E-8AF6-6FB54E29A702}" type="presParOf" srcId="{F33D5BC5-BAA9-4B2F-8BE0-0416586C88AF}" destId="{DACC9148-CB53-49AF-AA86-EDA7B7C423B0}" srcOrd="2" destOrd="0" presId="urn:microsoft.com/office/officeart/2008/layout/LinedList"/>
    <dgm:cxn modelId="{C82DE365-E5E1-4264-B6B5-EA7EFC111376}" type="presParOf" srcId="{F33D5BC5-BAA9-4B2F-8BE0-0416586C88AF}" destId="{30D44B86-93AA-45D3-9219-6850D714C448}" srcOrd="3" destOrd="0" presId="urn:microsoft.com/office/officeart/2008/layout/LinedList"/>
    <dgm:cxn modelId="{009AB15C-D8FA-4284-9358-D3320F83129C}" type="presParOf" srcId="{30D44B86-93AA-45D3-9219-6850D714C448}" destId="{4F7E7EE5-EB16-4CE8-B887-E92EE383A368}" srcOrd="0" destOrd="0" presId="urn:microsoft.com/office/officeart/2008/layout/LinedList"/>
    <dgm:cxn modelId="{7F2757FA-5BD3-4372-8C4C-65D02C3AF282}" type="presParOf" srcId="{30D44B86-93AA-45D3-9219-6850D714C448}" destId="{8F75FAE3-5D4E-4A46-B6D5-D28625141357}" srcOrd="1" destOrd="0" presId="urn:microsoft.com/office/officeart/2008/layout/LinedList"/>
    <dgm:cxn modelId="{C2E19ED3-DD50-48B2-A75F-1E28ED820371}" type="presParOf" srcId="{F33D5BC5-BAA9-4B2F-8BE0-0416586C88AF}" destId="{73AE4239-2AE2-4BAE-8621-C08C70DEC320}" srcOrd="4" destOrd="0" presId="urn:microsoft.com/office/officeart/2008/layout/LinedList"/>
    <dgm:cxn modelId="{06C7AA56-33E5-4E1E-BB8A-BEC71C26D1E6}" type="presParOf" srcId="{F33D5BC5-BAA9-4B2F-8BE0-0416586C88AF}" destId="{064AF707-CD61-47AE-B90B-60FFBD0A573A}" srcOrd="5" destOrd="0" presId="urn:microsoft.com/office/officeart/2008/layout/LinedList"/>
    <dgm:cxn modelId="{F6217504-17CC-49FD-A196-996A4CEA5B37}" type="presParOf" srcId="{064AF707-CD61-47AE-B90B-60FFBD0A573A}" destId="{8320E632-93C2-4792-AA0F-5A5BBC591D92}" srcOrd="0" destOrd="0" presId="urn:microsoft.com/office/officeart/2008/layout/LinedList"/>
    <dgm:cxn modelId="{762F4BA7-0E1B-4004-925B-B4175445D3EB}" type="presParOf" srcId="{064AF707-CD61-47AE-B90B-60FFBD0A573A}" destId="{6615FEE0-4E8A-4A77-AF04-CDDFC0F6A7BB}" srcOrd="1" destOrd="0" presId="urn:microsoft.com/office/officeart/2008/layout/LinedList"/>
    <dgm:cxn modelId="{704E194B-8965-44A7-9C41-95707912C658}" type="presParOf" srcId="{F33D5BC5-BAA9-4B2F-8BE0-0416586C88AF}" destId="{65B65A6B-817D-49B0-96B5-DF3D91B48BE6}" srcOrd="6" destOrd="0" presId="urn:microsoft.com/office/officeart/2008/layout/LinedList"/>
    <dgm:cxn modelId="{DB923592-9CFB-44E2-AB84-49DF4262EB63}" type="presParOf" srcId="{F33D5BC5-BAA9-4B2F-8BE0-0416586C88AF}" destId="{F952A8AA-B273-494E-B48B-D054DAD52A26}" srcOrd="7" destOrd="0" presId="urn:microsoft.com/office/officeart/2008/layout/LinedList"/>
    <dgm:cxn modelId="{8942DEAE-DF02-4E42-80BD-C040CB3C0E81}" type="presParOf" srcId="{F952A8AA-B273-494E-B48B-D054DAD52A26}" destId="{7ED264B9-0E00-4C12-9A94-194E002C31F1}" srcOrd="0" destOrd="0" presId="urn:microsoft.com/office/officeart/2008/layout/LinedList"/>
    <dgm:cxn modelId="{604F69ED-6607-475B-9604-3893D077794D}" type="presParOf" srcId="{F952A8AA-B273-494E-B48B-D054DAD52A26}" destId="{433E972D-1283-495C-8786-CADF75D4C83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D127EB9-7518-4CE0-B253-B13E7198950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B8DC0B2-3324-4A28-8585-2E4C8C0C1515}">
      <dgm:prSet/>
      <dgm:spPr/>
      <dgm:t>
        <a:bodyPr/>
        <a:lstStyle/>
        <a:p>
          <a:r>
            <a:rPr lang="en-US"/>
            <a:t>6. Radar chart – The radar chart is a variant of the line chart where the x-axis is plotted in a circle around the chart, resulting in a projection reminiscent of a radar screen or a spider’s web.</a:t>
          </a:r>
        </a:p>
      </dgm:t>
    </dgm:pt>
    <dgm:pt modelId="{844EDA6F-DB30-44E8-A243-92B1B0F5B7DB}" type="parTrans" cxnId="{B57F1EF7-CC77-4F18-92D1-DEC9F986AD75}">
      <dgm:prSet/>
      <dgm:spPr/>
      <dgm:t>
        <a:bodyPr/>
        <a:lstStyle/>
        <a:p>
          <a:endParaRPr lang="en-US"/>
        </a:p>
      </dgm:t>
    </dgm:pt>
    <dgm:pt modelId="{33314A00-9109-4405-A468-9901C20E26D3}" type="sibTrans" cxnId="{B57F1EF7-CC77-4F18-92D1-DEC9F986AD75}">
      <dgm:prSet/>
      <dgm:spPr/>
      <dgm:t>
        <a:bodyPr/>
        <a:lstStyle/>
        <a:p>
          <a:endParaRPr lang="en-US"/>
        </a:p>
      </dgm:t>
    </dgm:pt>
    <dgm:pt modelId="{34EA6246-B7D2-4D7A-B1C6-A5A4A4F3576A}">
      <dgm:prSet/>
      <dgm:spPr/>
      <dgm:t>
        <a:bodyPr/>
        <a:lstStyle/>
        <a:p>
          <a:r>
            <a:rPr lang="en-US"/>
            <a:t>7. Grid chart – The grid chart is a variant of the scatter chart that plots dimension values on the axes and uses an expression to determine the plot symbol. It can also show a third dimension in the form of small pie charts as plot symbols.</a:t>
          </a:r>
        </a:p>
      </dgm:t>
    </dgm:pt>
    <dgm:pt modelId="{C8EFD939-9F65-488B-AE09-E5D01A08E39D}" type="parTrans" cxnId="{28274719-C1E3-4BEB-BC6D-E971B1C33304}">
      <dgm:prSet/>
      <dgm:spPr/>
      <dgm:t>
        <a:bodyPr/>
        <a:lstStyle/>
        <a:p>
          <a:endParaRPr lang="en-US"/>
        </a:p>
      </dgm:t>
    </dgm:pt>
    <dgm:pt modelId="{A92439C8-0440-4DDA-A516-26E91CAC02D3}" type="sibTrans" cxnId="{28274719-C1E3-4BEB-BC6D-E971B1C33304}">
      <dgm:prSet/>
      <dgm:spPr/>
      <dgm:t>
        <a:bodyPr/>
        <a:lstStyle/>
        <a:p>
          <a:endParaRPr lang="en-US"/>
        </a:p>
      </dgm:t>
    </dgm:pt>
    <dgm:pt modelId="{A068884C-C8AC-4349-949F-236E7B6C3765}">
      <dgm:prSet/>
      <dgm:spPr/>
      <dgm:t>
        <a:bodyPr/>
        <a:lstStyle/>
        <a:p>
          <a:r>
            <a:rPr lang="en-US"/>
            <a:t>8. Gauge chart – Gauge charts are used to display the value of a single expression, lacking dimensions.</a:t>
          </a:r>
        </a:p>
      </dgm:t>
    </dgm:pt>
    <dgm:pt modelId="{14C606D5-D039-4852-B75A-FB72EBF80975}" type="parTrans" cxnId="{8C94F3D3-37F3-4601-900C-BEF35B5825C2}">
      <dgm:prSet/>
      <dgm:spPr/>
      <dgm:t>
        <a:bodyPr/>
        <a:lstStyle/>
        <a:p>
          <a:endParaRPr lang="en-US"/>
        </a:p>
      </dgm:t>
    </dgm:pt>
    <dgm:pt modelId="{6DD5DA64-36DF-4B0B-ACED-A254D52572B5}" type="sibTrans" cxnId="{8C94F3D3-37F3-4601-900C-BEF35B5825C2}">
      <dgm:prSet/>
      <dgm:spPr/>
      <dgm:t>
        <a:bodyPr/>
        <a:lstStyle/>
        <a:p>
          <a:endParaRPr lang="en-US"/>
        </a:p>
      </dgm:t>
    </dgm:pt>
    <dgm:pt modelId="{F2062DB4-19AF-4447-94AF-B4605BE6D344}" type="pres">
      <dgm:prSet presAssocID="{4D127EB9-7518-4CE0-B253-B13E7198950E}" presName="root" presStyleCnt="0">
        <dgm:presLayoutVars>
          <dgm:dir/>
          <dgm:resizeHandles val="exact"/>
        </dgm:presLayoutVars>
      </dgm:prSet>
      <dgm:spPr/>
    </dgm:pt>
    <dgm:pt modelId="{6E325CD3-0DCA-4772-8BDC-1A5BF6AC1E2A}" type="pres">
      <dgm:prSet presAssocID="{9B8DC0B2-3324-4A28-8585-2E4C8C0C1515}" presName="compNode" presStyleCnt="0"/>
      <dgm:spPr/>
    </dgm:pt>
    <dgm:pt modelId="{32F38758-FB4B-4B6C-8B72-CDA4E4A27DFA}" type="pres">
      <dgm:prSet presAssocID="{9B8DC0B2-3324-4A28-8585-2E4C8C0C1515}" presName="bgRect" presStyleLbl="bgShp" presStyleIdx="0" presStyleCnt="3"/>
      <dgm:spPr/>
    </dgm:pt>
    <dgm:pt modelId="{DDE91CC7-A13E-4B6B-A07C-6323A7BFC9C5}" type="pres">
      <dgm:prSet presAssocID="{9B8DC0B2-3324-4A28-8585-2E4C8C0C15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vron Arrows"/>
        </a:ext>
      </dgm:extLst>
    </dgm:pt>
    <dgm:pt modelId="{45BB44CA-B85B-4958-AF6A-CAB089C8FB1F}" type="pres">
      <dgm:prSet presAssocID="{9B8DC0B2-3324-4A28-8585-2E4C8C0C1515}" presName="spaceRect" presStyleCnt="0"/>
      <dgm:spPr/>
    </dgm:pt>
    <dgm:pt modelId="{F0426243-E10B-421A-8D35-CB6B2F5D3CBC}" type="pres">
      <dgm:prSet presAssocID="{9B8DC0B2-3324-4A28-8585-2E4C8C0C1515}" presName="parTx" presStyleLbl="revTx" presStyleIdx="0" presStyleCnt="3">
        <dgm:presLayoutVars>
          <dgm:chMax val="0"/>
          <dgm:chPref val="0"/>
        </dgm:presLayoutVars>
      </dgm:prSet>
      <dgm:spPr/>
    </dgm:pt>
    <dgm:pt modelId="{3845A726-05E4-4776-807A-07CD5AB7FDE0}" type="pres">
      <dgm:prSet presAssocID="{33314A00-9109-4405-A468-9901C20E26D3}" presName="sibTrans" presStyleCnt="0"/>
      <dgm:spPr/>
    </dgm:pt>
    <dgm:pt modelId="{763E4627-41D2-4B96-956C-598EFD93D919}" type="pres">
      <dgm:prSet presAssocID="{34EA6246-B7D2-4D7A-B1C6-A5A4A4F3576A}" presName="compNode" presStyleCnt="0"/>
      <dgm:spPr/>
    </dgm:pt>
    <dgm:pt modelId="{0A29DA4C-15A3-4550-BCE8-646E7BDA3431}" type="pres">
      <dgm:prSet presAssocID="{34EA6246-B7D2-4D7A-B1C6-A5A4A4F3576A}" presName="bgRect" presStyleLbl="bgShp" presStyleIdx="1" presStyleCnt="3"/>
      <dgm:spPr/>
    </dgm:pt>
    <dgm:pt modelId="{515B3004-B2EA-450C-8F11-79F05760A758}" type="pres">
      <dgm:prSet presAssocID="{34EA6246-B7D2-4D7A-B1C6-A5A4A4F357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BE1FCE4-521B-4BB8-8C8B-F2F1AD9C2DCF}" type="pres">
      <dgm:prSet presAssocID="{34EA6246-B7D2-4D7A-B1C6-A5A4A4F3576A}" presName="spaceRect" presStyleCnt="0"/>
      <dgm:spPr/>
    </dgm:pt>
    <dgm:pt modelId="{2CAA3A5A-BFB9-4383-B9BF-7C98C4E9D2E9}" type="pres">
      <dgm:prSet presAssocID="{34EA6246-B7D2-4D7A-B1C6-A5A4A4F3576A}" presName="parTx" presStyleLbl="revTx" presStyleIdx="1" presStyleCnt="3">
        <dgm:presLayoutVars>
          <dgm:chMax val="0"/>
          <dgm:chPref val="0"/>
        </dgm:presLayoutVars>
      </dgm:prSet>
      <dgm:spPr/>
    </dgm:pt>
    <dgm:pt modelId="{90E240EA-907F-4A91-B6B9-55B374132E05}" type="pres">
      <dgm:prSet presAssocID="{A92439C8-0440-4DDA-A516-26E91CAC02D3}" presName="sibTrans" presStyleCnt="0"/>
      <dgm:spPr/>
    </dgm:pt>
    <dgm:pt modelId="{55FC4A18-DDA3-4E51-908C-1D272EC997BE}" type="pres">
      <dgm:prSet presAssocID="{A068884C-C8AC-4349-949F-236E7B6C3765}" presName="compNode" presStyleCnt="0"/>
      <dgm:spPr/>
    </dgm:pt>
    <dgm:pt modelId="{B0E537D1-87EA-41DD-8FEC-59D99C9E7537}" type="pres">
      <dgm:prSet presAssocID="{A068884C-C8AC-4349-949F-236E7B6C3765}" presName="bgRect" presStyleLbl="bgShp" presStyleIdx="2" presStyleCnt="3"/>
      <dgm:spPr/>
    </dgm:pt>
    <dgm:pt modelId="{C5AD2238-4C5B-4A1E-AEF4-8C11009B5247}" type="pres">
      <dgm:prSet presAssocID="{A068884C-C8AC-4349-949F-236E7B6C37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04B5D562-124C-4E7D-8D78-82EAAB790220}" type="pres">
      <dgm:prSet presAssocID="{A068884C-C8AC-4349-949F-236E7B6C3765}" presName="spaceRect" presStyleCnt="0"/>
      <dgm:spPr/>
    </dgm:pt>
    <dgm:pt modelId="{DA9D2320-FA0A-417A-ACA3-71B629C7D4DB}" type="pres">
      <dgm:prSet presAssocID="{A068884C-C8AC-4349-949F-236E7B6C3765}" presName="parTx" presStyleLbl="revTx" presStyleIdx="2" presStyleCnt="3">
        <dgm:presLayoutVars>
          <dgm:chMax val="0"/>
          <dgm:chPref val="0"/>
        </dgm:presLayoutVars>
      </dgm:prSet>
      <dgm:spPr/>
    </dgm:pt>
  </dgm:ptLst>
  <dgm:cxnLst>
    <dgm:cxn modelId="{251ABC07-0E7C-42E5-A978-223BDEDD3BAD}" type="presOf" srcId="{34EA6246-B7D2-4D7A-B1C6-A5A4A4F3576A}" destId="{2CAA3A5A-BFB9-4383-B9BF-7C98C4E9D2E9}" srcOrd="0" destOrd="0" presId="urn:microsoft.com/office/officeart/2018/2/layout/IconVerticalSolidList"/>
    <dgm:cxn modelId="{28274719-C1E3-4BEB-BC6D-E971B1C33304}" srcId="{4D127EB9-7518-4CE0-B253-B13E7198950E}" destId="{34EA6246-B7D2-4D7A-B1C6-A5A4A4F3576A}" srcOrd="1" destOrd="0" parTransId="{C8EFD939-9F65-488B-AE09-E5D01A08E39D}" sibTransId="{A92439C8-0440-4DDA-A516-26E91CAC02D3}"/>
    <dgm:cxn modelId="{75689AA3-8D7B-4370-8A64-F6A6A883E713}" type="presOf" srcId="{4D127EB9-7518-4CE0-B253-B13E7198950E}" destId="{F2062DB4-19AF-4447-94AF-B4605BE6D344}" srcOrd="0" destOrd="0" presId="urn:microsoft.com/office/officeart/2018/2/layout/IconVerticalSolidList"/>
    <dgm:cxn modelId="{546C94AD-AA2E-4B71-9806-556D4DA6502F}" type="presOf" srcId="{A068884C-C8AC-4349-949F-236E7B6C3765}" destId="{DA9D2320-FA0A-417A-ACA3-71B629C7D4DB}" srcOrd="0" destOrd="0" presId="urn:microsoft.com/office/officeart/2018/2/layout/IconVerticalSolidList"/>
    <dgm:cxn modelId="{6E6677B3-6C19-4741-992B-CE7A9D77EFD2}" type="presOf" srcId="{9B8DC0B2-3324-4A28-8585-2E4C8C0C1515}" destId="{F0426243-E10B-421A-8D35-CB6B2F5D3CBC}" srcOrd="0" destOrd="0" presId="urn:microsoft.com/office/officeart/2018/2/layout/IconVerticalSolidList"/>
    <dgm:cxn modelId="{8C94F3D3-37F3-4601-900C-BEF35B5825C2}" srcId="{4D127EB9-7518-4CE0-B253-B13E7198950E}" destId="{A068884C-C8AC-4349-949F-236E7B6C3765}" srcOrd="2" destOrd="0" parTransId="{14C606D5-D039-4852-B75A-FB72EBF80975}" sibTransId="{6DD5DA64-36DF-4B0B-ACED-A254D52572B5}"/>
    <dgm:cxn modelId="{B57F1EF7-CC77-4F18-92D1-DEC9F986AD75}" srcId="{4D127EB9-7518-4CE0-B253-B13E7198950E}" destId="{9B8DC0B2-3324-4A28-8585-2E4C8C0C1515}" srcOrd="0" destOrd="0" parTransId="{844EDA6F-DB30-44E8-A243-92B1B0F5B7DB}" sibTransId="{33314A00-9109-4405-A468-9901C20E26D3}"/>
    <dgm:cxn modelId="{C96CEA5A-1E7D-4646-B0BE-27C98B782281}" type="presParOf" srcId="{F2062DB4-19AF-4447-94AF-B4605BE6D344}" destId="{6E325CD3-0DCA-4772-8BDC-1A5BF6AC1E2A}" srcOrd="0" destOrd="0" presId="urn:microsoft.com/office/officeart/2018/2/layout/IconVerticalSolidList"/>
    <dgm:cxn modelId="{DB9D28C1-E69A-4E43-B404-221AC990AB64}" type="presParOf" srcId="{6E325CD3-0DCA-4772-8BDC-1A5BF6AC1E2A}" destId="{32F38758-FB4B-4B6C-8B72-CDA4E4A27DFA}" srcOrd="0" destOrd="0" presId="urn:microsoft.com/office/officeart/2018/2/layout/IconVerticalSolidList"/>
    <dgm:cxn modelId="{7C18F716-2C5D-4CA2-A9E7-0F26FBB1F79A}" type="presParOf" srcId="{6E325CD3-0DCA-4772-8BDC-1A5BF6AC1E2A}" destId="{DDE91CC7-A13E-4B6B-A07C-6323A7BFC9C5}" srcOrd="1" destOrd="0" presId="urn:microsoft.com/office/officeart/2018/2/layout/IconVerticalSolidList"/>
    <dgm:cxn modelId="{6F867743-3D1A-4F09-838A-70E7CC0F99F5}" type="presParOf" srcId="{6E325CD3-0DCA-4772-8BDC-1A5BF6AC1E2A}" destId="{45BB44CA-B85B-4958-AF6A-CAB089C8FB1F}" srcOrd="2" destOrd="0" presId="urn:microsoft.com/office/officeart/2018/2/layout/IconVerticalSolidList"/>
    <dgm:cxn modelId="{302A5F96-34D7-45D5-9D09-65C5E3F08827}" type="presParOf" srcId="{6E325CD3-0DCA-4772-8BDC-1A5BF6AC1E2A}" destId="{F0426243-E10B-421A-8D35-CB6B2F5D3CBC}" srcOrd="3" destOrd="0" presId="urn:microsoft.com/office/officeart/2018/2/layout/IconVerticalSolidList"/>
    <dgm:cxn modelId="{021AC8AA-4947-480F-9F40-574A47A57041}" type="presParOf" srcId="{F2062DB4-19AF-4447-94AF-B4605BE6D344}" destId="{3845A726-05E4-4776-807A-07CD5AB7FDE0}" srcOrd="1" destOrd="0" presId="urn:microsoft.com/office/officeart/2018/2/layout/IconVerticalSolidList"/>
    <dgm:cxn modelId="{69EE1CA9-9E3C-4DF3-ABDB-BCB75DB25969}" type="presParOf" srcId="{F2062DB4-19AF-4447-94AF-B4605BE6D344}" destId="{763E4627-41D2-4B96-956C-598EFD93D919}" srcOrd="2" destOrd="0" presId="urn:microsoft.com/office/officeart/2018/2/layout/IconVerticalSolidList"/>
    <dgm:cxn modelId="{93752D40-6E57-4558-A026-3E4963EEEF38}" type="presParOf" srcId="{763E4627-41D2-4B96-956C-598EFD93D919}" destId="{0A29DA4C-15A3-4550-BCE8-646E7BDA3431}" srcOrd="0" destOrd="0" presId="urn:microsoft.com/office/officeart/2018/2/layout/IconVerticalSolidList"/>
    <dgm:cxn modelId="{2453F1F0-BCDD-490D-A942-FB5FB2AF2FC9}" type="presParOf" srcId="{763E4627-41D2-4B96-956C-598EFD93D919}" destId="{515B3004-B2EA-450C-8F11-79F05760A758}" srcOrd="1" destOrd="0" presId="urn:microsoft.com/office/officeart/2018/2/layout/IconVerticalSolidList"/>
    <dgm:cxn modelId="{5808B3EA-753A-4153-B9E4-76AB6C8F1E4D}" type="presParOf" srcId="{763E4627-41D2-4B96-956C-598EFD93D919}" destId="{7BE1FCE4-521B-4BB8-8C8B-F2F1AD9C2DCF}" srcOrd="2" destOrd="0" presId="urn:microsoft.com/office/officeart/2018/2/layout/IconVerticalSolidList"/>
    <dgm:cxn modelId="{2CD8DC67-7A02-492E-9D5F-629BE79B03FF}" type="presParOf" srcId="{763E4627-41D2-4B96-956C-598EFD93D919}" destId="{2CAA3A5A-BFB9-4383-B9BF-7C98C4E9D2E9}" srcOrd="3" destOrd="0" presId="urn:microsoft.com/office/officeart/2018/2/layout/IconVerticalSolidList"/>
    <dgm:cxn modelId="{5EA14399-BE86-4056-9F51-532E37814457}" type="presParOf" srcId="{F2062DB4-19AF-4447-94AF-B4605BE6D344}" destId="{90E240EA-907F-4A91-B6B9-55B374132E05}" srcOrd="3" destOrd="0" presId="urn:microsoft.com/office/officeart/2018/2/layout/IconVerticalSolidList"/>
    <dgm:cxn modelId="{F6DCD212-EAE9-45ED-8AF1-4E1027754A8B}" type="presParOf" srcId="{F2062DB4-19AF-4447-94AF-B4605BE6D344}" destId="{55FC4A18-DDA3-4E51-908C-1D272EC997BE}" srcOrd="4" destOrd="0" presId="urn:microsoft.com/office/officeart/2018/2/layout/IconVerticalSolidList"/>
    <dgm:cxn modelId="{66B6684B-0CB3-43D1-AA94-F7FC013BDEAB}" type="presParOf" srcId="{55FC4A18-DDA3-4E51-908C-1D272EC997BE}" destId="{B0E537D1-87EA-41DD-8FEC-59D99C9E7537}" srcOrd="0" destOrd="0" presId="urn:microsoft.com/office/officeart/2018/2/layout/IconVerticalSolidList"/>
    <dgm:cxn modelId="{621B0435-983E-4DC5-A07F-75237BE37DAA}" type="presParOf" srcId="{55FC4A18-DDA3-4E51-908C-1D272EC997BE}" destId="{C5AD2238-4C5B-4A1E-AEF4-8C11009B5247}" srcOrd="1" destOrd="0" presId="urn:microsoft.com/office/officeart/2018/2/layout/IconVerticalSolidList"/>
    <dgm:cxn modelId="{A7091460-36CA-49F9-AFCD-8B55B2FF7D25}" type="presParOf" srcId="{55FC4A18-DDA3-4E51-908C-1D272EC997BE}" destId="{04B5D562-124C-4E7D-8D78-82EAAB790220}" srcOrd="2" destOrd="0" presId="urn:microsoft.com/office/officeart/2018/2/layout/IconVerticalSolidList"/>
    <dgm:cxn modelId="{6E9D47DB-35B5-40DB-A742-8D4B1094616A}" type="presParOf" srcId="{55FC4A18-DDA3-4E51-908C-1D272EC997BE}" destId="{DA9D2320-FA0A-417A-ACA3-71B629C7D4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C2DCEA-E89D-444D-A71E-3E943165FD4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B6AFE7-D477-43A0-BA9A-E4E8E41F1B22}">
      <dgm:prSet/>
      <dgm:spPr/>
      <dgm:t>
        <a:bodyPr/>
        <a:lstStyle/>
        <a:p>
          <a:r>
            <a:rPr lang="en-US">
              <a:solidFill>
                <a:schemeClr val="bg1">
                  <a:lumMod val="10000"/>
                </a:schemeClr>
              </a:solidFill>
            </a:rPr>
            <a:t>9. Block chart – The block chart shows the relation between expression values as blocks of varying area. It uses a single expression and up to three dimensions, with each dimension block further divided into sub-blocks. The total area of the block chart always equals 100% of the possible expression values.</a:t>
          </a:r>
        </a:p>
      </dgm:t>
    </dgm:pt>
    <dgm:pt modelId="{1FE5E4D7-E0BC-44DD-B0EE-9BFA745F438F}" type="parTrans" cxnId="{3C2515AE-A4E3-4181-A562-54FE41E4A4DF}">
      <dgm:prSet/>
      <dgm:spPr/>
      <dgm:t>
        <a:bodyPr/>
        <a:lstStyle/>
        <a:p>
          <a:endParaRPr lang="en-US"/>
        </a:p>
      </dgm:t>
    </dgm:pt>
    <dgm:pt modelId="{752E003F-7DA9-44B2-B26A-23AAA7EE74B3}" type="sibTrans" cxnId="{3C2515AE-A4E3-4181-A562-54FE41E4A4DF}">
      <dgm:prSet/>
      <dgm:spPr/>
      <dgm:t>
        <a:bodyPr/>
        <a:lstStyle/>
        <a:p>
          <a:endParaRPr lang="en-US"/>
        </a:p>
      </dgm:t>
    </dgm:pt>
    <dgm:pt modelId="{11857F43-8FA4-4702-AC87-63F1875FB7D7}">
      <dgm:prSet/>
      <dgm:spPr/>
      <dgm:t>
        <a:bodyPr/>
        <a:lstStyle/>
        <a:p>
          <a:r>
            <a:rPr lang="en-US">
              <a:solidFill>
                <a:schemeClr val="bg1">
                  <a:lumMod val="10000"/>
                </a:schemeClr>
              </a:solidFill>
            </a:rPr>
            <a:t>10. Funnel chart – The funnel chart is typically used for showing data in flows and processes. From a display standpoint it is related to the pie chart. The chart may be shown with either segment height/width or segment area proportional to data. It is also possible to draw the chart with equal segment heights/widths without regards to data points</a:t>
          </a:r>
          <a:r>
            <a:rPr lang="en-US"/>
            <a:t>.</a:t>
          </a:r>
        </a:p>
      </dgm:t>
    </dgm:pt>
    <dgm:pt modelId="{D9DCD06C-1B37-4584-BB35-7E498E1BB436}" type="parTrans" cxnId="{4A785844-A198-4DA4-9B7D-F04044A9794C}">
      <dgm:prSet/>
      <dgm:spPr/>
      <dgm:t>
        <a:bodyPr/>
        <a:lstStyle/>
        <a:p>
          <a:endParaRPr lang="en-US"/>
        </a:p>
      </dgm:t>
    </dgm:pt>
    <dgm:pt modelId="{418F9920-4A78-42BF-A25B-44BF5EDD2200}" type="sibTrans" cxnId="{4A785844-A198-4DA4-9B7D-F04044A9794C}">
      <dgm:prSet/>
      <dgm:spPr/>
      <dgm:t>
        <a:bodyPr/>
        <a:lstStyle/>
        <a:p>
          <a:endParaRPr lang="en-US"/>
        </a:p>
      </dgm:t>
    </dgm:pt>
    <dgm:pt modelId="{3E63FFA9-0CC3-45CE-9105-61FE1C9C4687}" type="pres">
      <dgm:prSet presAssocID="{8BC2DCEA-E89D-444D-A71E-3E943165FD48}" presName="linear" presStyleCnt="0">
        <dgm:presLayoutVars>
          <dgm:animLvl val="lvl"/>
          <dgm:resizeHandles val="exact"/>
        </dgm:presLayoutVars>
      </dgm:prSet>
      <dgm:spPr/>
    </dgm:pt>
    <dgm:pt modelId="{AF704C0A-AB83-4820-A334-E9DF7202C076}" type="pres">
      <dgm:prSet presAssocID="{A4B6AFE7-D477-43A0-BA9A-E4E8E41F1B22}" presName="parentText" presStyleLbl="node1" presStyleIdx="0" presStyleCnt="2">
        <dgm:presLayoutVars>
          <dgm:chMax val="0"/>
          <dgm:bulletEnabled val="1"/>
        </dgm:presLayoutVars>
      </dgm:prSet>
      <dgm:spPr/>
    </dgm:pt>
    <dgm:pt modelId="{949C8209-3350-496D-A2E1-EDD03C0A9C28}" type="pres">
      <dgm:prSet presAssocID="{752E003F-7DA9-44B2-B26A-23AAA7EE74B3}" presName="spacer" presStyleCnt="0"/>
      <dgm:spPr/>
    </dgm:pt>
    <dgm:pt modelId="{537E866C-B820-4343-A3A0-8578ED757892}" type="pres">
      <dgm:prSet presAssocID="{11857F43-8FA4-4702-AC87-63F1875FB7D7}" presName="parentText" presStyleLbl="node1" presStyleIdx="1" presStyleCnt="2">
        <dgm:presLayoutVars>
          <dgm:chMax val="0"/>
          <dgm:bulletEnabled val="1"/>
        </dgm:presLayoutVars>
      </dgm:prSet>
      <dgm:spPr/>
    </dgm:pt>
  </dgm:ptLst>
  <dgm:cxnLst>
    <dgm:cxn modelId="{19FA411D-F89A-45A6-8626-62A1B3A879F0}" type="presOf" srcId="{A4B6AFE7-D477-43A0-BA9A-E4E8E41F1B22}" destId="{AF704C0A-AB83-4820-A334-E9DF7202C076}" srcOrd="0" destOrd="0" presId="urn:microsoft.com/office/officeart/2005/8/layout/vList2"/>
    <dgm:cxn modelId="{E275A136-562B-4573-A431-C2B3D83363CB}" type="presOf" srcId="{8BC2DCEA-E89D-444D-A71E-3E943165FD48}" destId="{3E63FFA9-0CC3-45CE-9105-61FE1C9C4687}" srcOrd="0" destOrd="0" presId="urn:microsoft.com/office/officeart/2005/8/layout/vList2"/>
    <dgm:cxn modelId="{4A785844-A198-4DA4-9B7D-F04044A9794C}" srcId="{8BC2DCEA-E89D-444D-A71E-3E943165FD48}" destId="{11857F43-8FA4-4702-AC87-63F1875FB7D7}" srcOrd="1" destOrd="0" parTransId="{D9DCD06C-1B37-4584-BB35-7E498E1BB436}" sibTransId="{418F9920-4A78-42BF-A25B-44BF5EDD2200}"/>
    <dgm:cxn modelId="{60D9D767-B56C-481C-85C3-8C137E64D6EC}" type="presOf" srcId="{11857F43-8FA4-4702-AC87-63F1875FB7D7}" destId="{537E866C-B820-4343-A3A0-8578ED757892}" srcOrd="0" destOrd="0" presId="urn:microsoft.com/office/officeart/2005/8/layout/vList2"/>
    <dgm:cxn modelId="{3C2515AE-A4E3-4181-A562-54FE41E4A4DF}" srcId="{8BC2DCEA-E89D-444D-A71E-3E943165FD48}" destId="{A4B6AFE7-D477-43A0-BA9A-E4E8E41F1B22}" srcOrd="0" destOrd="0" parTransId="{1FE5E4D7-E0BC-44DD-B0EE-9BFA745F438F}" sibTransId="{752E003F-7DA9-44B2-B26A-23AAA7EE74B3}"/>
    <dgm:cxn modelId="{68EF04E8-C546-4F41-9EC1-5E248037433D}" type="presParOf" srcId="{3E63FFA9-0CC3-45CE-9105-61FE1C9C4687}" destId="{AF704C0A-AB83-4820-A334-E9DF7202C076}" srcOrd="0" destOrd="0" presId="urn:microsoft.com/office/officeart/2005/8/layout/vList2"/>
    <dgm:cxn modelId="{46B7836E-DFE3-4EDF-84CA-CD7B9684C0C2}" type="presParOf" srcId="{3E63FFA9-0CC3-45CE-9105-61FE1C9C4687}" destId="{949C8209-3350-496D-A2E1-EDD03C0A9C28}" srcOrd="1" destOrd="0" presId="urn:microsoft.com/office/officeart/2005/8/layout/vList2"/>
    <dgm:cxn modelId="{E85B309B-9A03-4738-9948-0146D7D921F3}" type="presParOf" srcId="{3E63FFA9-0CC3-45CE-9105-61FE1C9C4687}" destId="{537E866C-B820-4343-A3A0-8578ED75789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A16B3-CBFF-442E-986A-F8F9BC195D5B}">
      <dsp:nvSpPr>
        <dsp:cNvPr id="0" name=""/>
        <dsp:cNvSpPr/>
      </dsp:nvSpPr>
      <dsp:spPr>
        <a:xfrm>
          <a:off x="0" y="720661"/>
          <a:ext cx="11119103" cy="1330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C88060-2A60-42EC-8032-2EA259707E66}">
      <dsp:nvSpPr>
        <dsp:cNvPr id="0" name=""/>
        <dsp:cNvSpPr/>
      </dsp:nvSpPr>
      <dsp:spPr>
        <a:xfrm>
          <a:off x="402461" y="1020013"/>
          <a:ext cx="731748" cy="7317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96A82-2FDD-4DBC-BDE8-178F8F6BFF1D}">
      <dsp:nvSpPr>
        <dsp:cNvPr id="0" name=""/>
        <dsp:cNvSpPr/>
      </dsp:nvSpPr>
      <dsp:spPr>
        <a:xfrm>
          <a:off x="1536672" y="720661"/>
          <a:ext cx="9582431" cy="133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06" tIns="140806" rIns="140806" bIns="140806" numCol="1" spcCol="1270" anchor="ctr" anchorCtr="0">
          <a:noAutofit/>
        </a:bodyPr>
        <a:lstStyle/>
        <a:p>
          <a:pPr marL="0" lvl="0" indent="0" algn="l" defTabSz="844550">
            <a:lnSpc>
              <a:spcPct val="100000"/>
            </a:lnSpc>
            <a:spcBef>
              <a:spcPct val="0"/>
            </a:spcBef>
            <a:spcAft>
              <a:spcPct val="35000"/>
            </a:spcAft>
            <a:buNone/>
          </a:pPr>
          <a:r>
            <a:rPr lang="en-US" sz="1900" b="1" kern="1200">
              <a:latin typeface="Arial Black"/>
            </a:rPr>
            <a:t>1.Identify</a:t>
          </a:r>
          <a:r>
            <a:rPr lang="en-US" sz="1900" b="1" kern="1200"/>
            <a:t> your goal</a:t>
          </a:r>
          <a:r>
            <a:rPr lang="en-US" sz="1900" kern="1200"/>
            <a:t>: Clearly state the objectives and improvements you want to demonstrate through your data graphics. Are you trying to show reduced errors, increased sales, improved customer satisfaction, or something else?</a:t>
          </a:r>
        </a:p>
      </dsp:txBody>
      <dsp:txXfrm>
        <a:off x="1536672" y="720661"/>
        <a:ext cx="9582431" cy="1330452"/>
      </dsp:txXfrm>
    </dsp:sp>
    <dsp:sp modelId="{38212237-3F55-45AE-9FFC-C58E87F7592C}">
      <dsp:nvSpPr>
        <dsp:cNvPr id="0" name=""/>
        <dsp:cNvSpPr/>
      </dsp:nvSpPr>
      <dsp:spPr>
        <a:xfrm>
          <a:off x="0" y="2383726"/>
          <a:ext cx="11119103" cy="133045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DC6D00-DC3B-44F2-9517-1F5BCB222A11}">
      <dsp:nvSpPr>
        <dsp:cNvPr id="0" name=""/>
        <dsp:cNvSpPr/>
      </dsp:nvSpPr>
      <dsp:spPr>
        <a:xfrm>
          <a:off x="402461" y="2683078"/>
          <a:ext cx="731748" cy="7317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989241-1CB8-4456-91BD-3C1750AA3E5D}">
      <dsp:nvSpPr>
        <dsp:cNvPr id="0" name=""/>
        <dsp:cNvSpPr/>
      </dsp:nvSpPr>
      <dsp:spPr>
        <a:xfrm>
          <a:off x="1536672" y="2383726"/>
          <a:ext cx="9582431" cy="133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806" tIns="140806" rIns="140806" bIns="140806" numCol="1" spcCol="1270" anchor="ctr" anchorCtr="0">
          <a:noAutofit/>
        </a:bodyPr>
        <a:lstStyle/>
        <a:p>
          <a:pPr marL="0" lvl="0" indent="0" algn="l" defTabSz="844550">
            <a:lnSpc>
              <a:spcPct val="100000"/>
            </a:lnSpc>
            <a:spcBef>
              <a:spcPct val="0"/>
            </a:spcBef>
            <a:spcAft>
              <a:spcPct val="35000"/>
            </a:spcAft>
            <a:buNone/>
          </a:pPr>
          <a:r>
            <a:rPr lang="en-US" sz="1900" kern="1200">
              <a:latin typeface="Arial Black"/>
            </a:rPr>
            <a:t>2.Understand</a:t>
          </a:r>
          <a:r>
            <a:rPr lang="en-US" sz="1900" kern="1200"/>
            <a:t> your data: Familiarize  yourself with the data you have, such as the variables, their distribution, and the relationships among them. This will help you select a chart highlighting data's most relevant aspects.</a:t>
          </a:r>
        </a:p>
      </dsp:txBody>
      <dsp:txXfrm>
        <a:off x="1536672" y="2383726"/>
        <a:ext cx="9582431" cy="13304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7C8BB-F731-4BC4-B9AA-5773284C587C}">
      <dsp:nvSpPr>
        <dsp:cNvPr id="0" name=""/>
        <dsp:cNvSpPr/>
      </dsp:nvSpPr>
      <dsp:spPr>
        <a:xfrm>
          <a:off x="0" y="1105654"/>
          <a:ext cx="8280400" cy="20412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EA415E-A5B7-403D-9249-EC9D2EB999D6}">
      <dsp:nvSpPr>
        <dsp:cNvPr id="0" name=""/>
        <dsp:cNvSpPr/>
      </dsp:nvSpPr>
      <dsp:spPr>
        <a:xfrm>
          <a:off x="617465" y="1564925"/>
          <a:ext cx="1122664" cy="1122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DF1A80-DC6C-4469-9817-7D90DDA95C8B}">
      <dsp:nvSpPr>
        <dsp:cNvPr id="0" name=""/>
        <dsp:cNvSpPr/>
      </dsp:nvSpPr>
      <dsp:spPr>
        <a:xfrm>
          <a:off x="2357594" y="1105654"/>
          <a:ext cx="5922805" cy="2041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028" tIns="216028" rIns="216028" bIns="216028" numCol="1" spcCol="1270" anchor="ctr" anchorCtr="0">
          <a:noAutofit/>
        </a:bodyPr>
        <a:lstStyle/>
        <a:p>
          <a:pPr marL="0" lvl="0" indent="0" algn="l" defTabSz="755650">
            <a:lnSpc>
              <a:spcPct val="100000"/>
            </a:lnSpc>
            <a:spcBef>
              <a:spcPct val="0"/>
            </a:spcBef>
            <a:spcAft>
              <a:spcPct val="35000"/>
            </a:spcAft>
            <a:buNone/>
          </a:pPr>
          <a:r>
            <a:rPr lang="en-US" sz="1700" kern="1200"/>
            <a:t>11. Pivot table – The pivot table presents dimensions and expressions in table form. There is no formal limit to the number of dimensions or expressions possible. A pivot table can be defined without expressions, generating a tree view for navigating the dimension levels.</a:t>
          </a:r>
        </a:p>
      </dsp:txBody>
      <dsp:txXfrm>
        <a:off x="2357594" y="1105654"/>
        <a:ext cx="5922805" cy="2041207"/>
      </dsp:txXfrm>
    </dsp:sp>
    <dsp:sp modelId="{346237E5-7C18-4AE4-883F-743F1BF7A4B8}">
      <dsp:nvSpPr>
        <dsp:cNvPr id="0" name=""/>
        <dsp:cNvSpPr/>
      </dsp:nvSpPr>
      <dsp:spPr>
        <a:xfrm>
          <a:off x="0" y="3657163"/>
          <a:ext cx="8280400" cy="204120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64CC4B-1571-44C6-A3A7-49240EEB08A8}">
      <dsp:nvSpPr>
        <dsp:cNvPr id="0" name=""/>
        <dsp:cNvSpPr/>
      </dsp:nvSpPr>
      <dsp:spPr>
        <a:xfrm>
          <a:off x="617465" y="4116435"/>
          <a:ext cx="1122664" cy="1122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4FC4A8-EF47-48E3-A187-38E3A7BEB5F9}">
      <dsp:nvSpPr>
        <dsp:cNvPr id="0" name=""/>
        <dsp:cNvSpPr/>
      </dsp:nvSpPr>
      <dsp:spPr>
        <a:xfrm>
          <a:off x="2357594" y="3657163"/>
          <a:ext cx="5922805" cy="2041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6028" tIns="216028" rIns="216028" bIns="216028" numCol="1" spcCol="1270" anchor="ctr" anchorCtr="0">
          <a:noAutofit/>
        </a:bodyPr>
        <a:lstStyle/>
        <a:p>
          <a:pPr marL="0" lvl="0" indent="0" algn="l" defTabSz="755650">
            <a:lnSpc>
              <a:spcPct val="100000"/>
            </a:lnSpc>
            <a:spcBef>
              <a:spcPct val="0"/>
            </a:spcBef>
            <a:spcAft>
              <a:spcPct val="35000"/>
            </a:spcAft>
            <a:buNone/>
          </a:pPr>
          <a:r>
            <a:rPr lang="en-US" sz="1700" kern="1200"/>
            <a:t>12. Straight table – The straight table differs from the pivot table in that it cannot display subtotals and that the grouping of dimensions is shown in record form so that each row of the table contains field and expression values.</a:t>
          </a:r>
        </a:p>
      </dsp:txBody>
      <dsp:txXfrm>
        <a:off x="2357594" y="3657163"/>
        <a:ext cx="5922805" cy="20412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D9B3E-50EE-4D6B-B143-ED3763900BC2}">
      <dsp:nvSpPr>
        <dsp:cNvPr id="0" name=""/>
        <dsp:cNvSpPr/>
      </dsp:nvSpPr>
      <dsp:spPr>
        <a:xfrm>
          <a:off x="0" y="38766"/>
          <a:ext cx="6833212" cy="14010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lumMod val="10000"/>
                </a:schemeClr>
              </a:solidFill>
            </a:rPr>
            <a:t>4. </a:t>
          </a:r>
          <a:r>
            <a:rPr lang="en-US" sz="1700" b="1" kern="1200" dirty="0">
              <a:solidFill>
                <a:schemeClr val="bg1">
                  <a:lumMod val="10000"/>
                </a:schemeClr>
              </a:solidFill>
            </a:rPr>
            <a:t>Consistency</a:t>
          </a:r>
          <a:endParaRPr lang="en-US" sz="1700" kern="1200" dirty="0">
            <a:solidFill>
              <a:schemeClr val="bg1">
                <a:lumMod val="10000"/>
              </a:schemeClr>
            </a:solidFill>
          </a:endParaRPr>
        </a:p>
      </dsp:txBody>
      <dsp:txXfrm>
        <a:off x="68391" y="107157"/>
        <a:ext cx="6696430" cy="1264219"/>
      </dsp:txXfrm>
    </dsp:sp>
    <dsp:sp modelId="{98617E68-DACE-4D6B-9171-D6FD37611D19}">
      <dsp:nvSpPr>
        <dsp:cNvPr id="0" name=""/>
        <dsp:cNvSpPr/>
      </dsp:nvSpPr>
      <dsp:spPr>
        <a:xfrm>
          <a:off x="0" y="1488728"/>
          <a:ext cx="6833212" cy="14010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lumMod val="10000"/>
                </a:schemeClr>
              </a:solidFill>
            </a:rPr>
            <a:t>Consistency is a key principle for all typography. Consistent fonts are especially important, as using too many can lead to a confusing and messy look, so always use the same font styling for the same information.</a:t>
          </a:r>
        </a:p>
      </dsp:txBody>
      <dsp:txXfrm>
        <a:off x="68391" y="1557119"/>
        <a:ext cx="6696430" cy="1264219"/>
      </dsp:txXfrm>
    </dsp:sp>
    <dsp:sp modelId="{B6EE1E75-6084-40DB-BD1C-4889A5E9F803}">
      <dsp:nvSpPr>
        <dsp:cNvPr id="0" name=""/>
        <dsp:cNvSpPr/>
      </dsp:nvSpPr>
      <dsp:spPr>
        <a:xfrm>
          <a:off x="0" y="2938690"/>
          <a:ext cx="6833212" cy="14010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lumMod val="10000"/>
                </a:schemeClr>
              </a:solidFill>
            </a:rPr>
            <a:t>The “Chapter One” page below has a pleasing design with only two font faces, two colors, and three font sizes. Even though only two font faces are used, hierarchy is achieved by using size and color.</a:t>
          </a:r>
        </a:p>
      </dsp:txBody>
      <dsp:txXfrm>
        <a:off x="68391" y="3007081"/>
        <a:ext cx="6696430" cy="1264219"/>
      </dsp:txXfrm>
    </dsp:sp>
    <dsp:sp modelId="{74F464AD-9199-4787-8266-63716A69035F}">
      <dsp:nvSpPr>
        <dsp:cNvPr id="0" name=""/>
        <dsp:cNvSpPr/>
      </dsp:nvSpPr>
      <dsp:spPr>
        <a:xfrm>
          <a:off x="0" y="4388651"/>
          <a:ext cx="6833212" cy="140100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lumMod val="10000"/>
                </a:schemeClr>
              </a:solidFill>
            </a:rPr>
            <a:t>The “Chapter Two” page, there are four different font faces, four colors, four font sizes, and each element has a different alignment — all of this creates a messy, unattractive design.</a:t>
          </a:r>
        </a:p>
      </dsp:txBody>
      <dsp:txXfrm>
        <a:off x="68391" y="4457042"/>
        <a:ext cx="6696430" cy="12642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0E348E-2AC8-411F-8EB5-3D0894491933}">
      <dsp:nvSpPr>
        <dsp:cNvPr id="0" name=""/>
        <dsp:cNvSpPr/>
      </dsp:nvSpPr>
      <dsp:spPr>
        <a:xfrm>
          <a:off x="1867661" y="2285"/>
          <a:ext cx="7383780" cy="4430268"/>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The five types of balance covered here are:</a:t>
          </a:r>
        </a:p>
        <a:p>
          <a:pPr marL="285750" lvl="1" indent="-285750" algn="l" defTabSz="1244600">
            <a:lnSpc>
              <a:spcPct val="90000"/>
            </a:lnSpc>
            <a:spcBef>
              <a:spcPct val="0"/>
            </a:spcBef>
            <a:spcAft>
              <a:spcPct val="15000"/>
            </a:spcAft>
            <a:buChar char="•"/>
          </a:pPr>
          <a:r>
            <a:rPr lang="en-US" sz="2800" kern="1200">
              <a:hlinkClick xmlns:r="http://schemas.openxmlformats.org/officeDocument/2006/relationships" r:id="rId1"/>
            </a:rPr>
            <a:t>Symmetrical</a:t>
          </a:r>
          <a:r>
            <a:rPr lang="en-US" sz="2800" kern="1200"/>
            <a:t> </a:t>
          </a:r>
        </a:p>
        <a:p>
          <a:pPr marL="285750" lvl="1" indent="-285750" algn="l" defTabSz="1244600">
            <a:lnSpc>
              <a:spcPct val="90000"/>
            </a:lnSpc>
            <a:spcBef>
              <a:spcPct val="0"/>
            </a:spcBef>
            <a:spcAft>
              <a:spcPct val="15000"/>
            </a:spcAft>
            <a:buChar char="•"/>
          </a:pPr>
          <a:r>
            <a:rPr lang="en-US" sz="2800" kern="1200">
              <a:hlinkClick xmlns:r="http://schemas.openxmlformats.org/officeDocument/2006/relationships" r:id="rId1"/>
            </a:rPr>
            <a:t>Asymmetrical</a:t>
          </a:r>
          <a:r>
            <a:rPr lang="en-US" sz="2800" kern="1200"/>
            <a:t> </a:t>
          </a:r>
        </a:p>
        <a:p>
          <a:pPr marL="285750" lvl="1" indent="-285750" algn="l" defTabSz="1244600">
            <a:lnSpc>
              <a:spcPct val="90000"/>
            </a:lnSpc>
            <a:spcBef>
              <a:spcPct val="0"/>
            </a:spcBef>
            <a:spcAft>
              <a:spcPct val="15000"/>
            </a:spcAft>
            <a:buChar char="•"/>
          </a:pPr>
          <a:r>
            <a:rPr lang="en-US" sz="2800" kern="1200">
              <a:hlinkClick xmlns:r="http://schemas.openxmlformats.org/officeDocument/2006/relationships" r:id="rId1"/>
            </a:rPr>
            <a:t>Radial</a:t>
          </a:r>
          <a:r>
            <a:rPr lang="en-US" sz="2800" kern="1200"/>
            <a:t> </a:t>
          </a:r>
        </a:p>
        <a:p>
          <a:pPr marL="285750" lvl="1" indent="-285750" algn="l" defTabSz="1244600">
            <a:lnSpc>
              <a:spcPct val="90000"/>
            </a:lnSpc>
            <a:spcBef>
              <a:spcPct val="0"/>
            </a:spcBef>
            <a:spcAft>
              <a:spcPct val="15000"/>
            </a:spcAft>
            <a:buChar char="•"/>
          </a:pPr>
          <a:r>
            <a:rPr lang="en-US" sz="2800" kern="1200">
              <a:hlinkClick xmlns:r="http://schemas.openxmlformats.org/officeDocument/2006/relationships" r:id="rId1"/>
            </a:rPr>
            <a:t>Mosaic</a:t>
          </a:r>
          <a:r>
            <a:rPr lang="en-US" sz="2800" kern="1200"/>
            <a:t> </a:t>
          </a:r>
        </a:p>
        <a:p>
          <a:pPr marL="285750" lvl="1" indent="-285750" algn="l" defTabSz="1244600">
            <a:lnSpc>
              <a:spcPct val="90000"/>
            </a:lnSpc>
            <a:spcBef>
              <a:spcPct val="0"/>
            </a:spcBef>
            <a:spcAft>
              <a:spcPct val="15000"/>
            </a:spcAft>
            <a:buChar char="•"/>
          </a:pPr>
          <a:r>
            <a:rPr lang="en-US" sz="2800" kern="1200">
              <a:hlinkClick xmlns:r="http://schemas.openxmlformats.org/officeDocument/2006/relationships" r:id="rId1"/>
            </a:rPr>
            <a:t>Discordant</a:t>
          </a:r>
          <a:endParaRPr lang="en-US" sz="2800" kern="1200"/>
        </a:p>
      </dsp:txBody>
      <dsp:txXfrm>
        <a:off x="1867661" y="2285"/>
        <a:ext cx="7383780" cy="44302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FDC1C-482A-4C10-8204-48AF3A5F96AC}">
      <dsp:nvSpPr>
        <dsp:cNvPr id="0" name=""/>
        <dsp:cNvSpPr/>
      </dsp:nvSpPr>
      <dsp:spPr>
        <a:xfrm>
          <a:off x="0" y="1270813"/>
          <a:ext cx="11119103" cy="108926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FDB472-74D5-495A-B493-7B495D478190}">
      <dsp:nvSpPr>
        <dsp:cNvPr id="0" name=""/>
        <dsp:cNvSpPr/>
      </dsp:nvSpPr>
      <dsp:spPr>
        <a:xfrm>
          <a:off x="329503" y="1515899"/>
          <a:ext cx="599097" cy="59909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805009-EB1E-4425-8127-702B490009DF}">
      <dsp:nvSpPr>
        <dsp:cNvPr id="0" name=""/>
        <dsp:cNvSpPr/>
      </dsp:nvSpPr>
      <dsp:spPr>
        <a:xfrm>
          <a:off x="1258105" y="1270813"/>
          <a:ext cx="9860998" cy="10892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281" tIns="115281" rIns="115281" bIns="115281" numCol="1" spcCol="1270" anchor="ctr" anchorCtr="0">
          <a:noAutofit/>
        </a:bodyPr>
        <a:lstStyle/>
        <a:p>
          <a:pPr marL="0" lvl="0" indent="0" algn="l" defTabSz="933450">
            <a:lnSpc>
              <a:spcPct val="100000"/>
            </a:lnSpc>
            <a:spcBef>
              <a:spcPct val="0"/>
            </a:spcBef>
            <a:spcAft>
              <a:spcPct val="35000"/>
            </a:spcAft>
            <a:buNone/>
          </a:pPr>
          <a:r>
            <a:rPr lang="en-US" sz="2100" b="0" kern="1200">
              <a:solidFill>
                <a:srgbClr val="444444"/>
              </a:solidFill>
              <a:latin typeface="Arial"/>
              <a:cs typeface="Arial"/>
            </a:rPr>
            <a:t>3. Consider the chart types: Different charts address different questions and cater to distinct analytical needs. A few examples of some common charts are:</a:t>
          </a:r>
        </a:p>
      </dsp:txBody>
      <dsp:txXfrm>
        <a:off x="1258105" y="1270813"/>
        <a:ext cx="9860998" cy="10892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5720A-3FC2-40B5-9D7E-283AE8943DDE}">
      <dsp:nvSpPr>
        <dsp:cNvPr id="0" name=""/>
        <dsp:cNvSpPr/>
      </dsp:nvSpPr>
      <dsp:spPr>
        <a:xfrm>
          <a:off x="0" y="541"/>
          <a:ext cx="11119103" cy="1266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93ACA2-F4E0-4350-9A37-0092532BD7A1}">
      <dsp:nvSpPr>
        <dsp:cNvPr id="0" name=""/>
        <dsp:cNvSpPr/>
      </dsp:nvSpPr>
      <dsp:spPr>
        <a:xfrm>
          <a:off x="383203" y="285568"/>
          <a:ext cx="696733" cy="6967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DD343B-D094-45FC-A3A5-AFE58EEFCCEE}">
      <dsp:nvSpPr>
        <dsp:cNvPr id="0" name=""/>
        <dsp:cNvSpPr/>
      </dsp:nvSpPr>
      <dsp:spPr>
        <a:xfrm>
          <a:off x="1463139" y="541"/>
          <a:ext cx="9655964" cy="1266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068" tIns="134068" rIns="134068" bIns="134068" numCol="1" spcCol="1270" anchor="ctr" anchorCtr="0">
          <a:noAutofit/>
        </a:bodyPr>
        <a:lstStyle/>
        <a:p>
          <a:pPr marL="0" lvl="0" indent="0" algn="l" defTabSz="889000">
            <a:lnSpc>
              <a:spcPct val="90000"/>
            </a:lnSpc>
            <a:spcBef>
              <a:spcPct val="0"/>
            </a:spcBef>
            <a:spcAft>
              <a:spcPct val="35000"/>
            </a:spcAft>
            <a:buNone/>
          </a:pPr>
          <a:r>
            <a:rPr lang="en-US" sz="2000" kern="1200"/>
            <a:t>4. Choose a chart that answers the question: Pick the chart that best addresses the question you want to answer based on your understanding of data and chart types.</a:t>
          </a:r>
        </a:p>
      </dsp:txBody>
      <dsp:txXfrm>
        <a:off x="1463139" y="541"/>
        <a:ext cx="9655964" cy="1266787"/>
      </dsp:txXfrm>
    </dsp:sp>
    <dsp:sp modelId="{7A8F87AD-EC26-45D2-AA59-09A2C84B691C}">
      <dsp:nvSpPr>
        <dsp:cNvPr id="0" name=""/>
        <dsp:cNvSpPr/>
      </dsp:nvSpPr>
      <dsp:spPr>
        <a:xfrm>
          <a:off x="0" y="1584026"/>
          <a:ext cx="11119103" cy="1266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60D3D4-B775-40BB-B73B-7EB2E0042888}">
      <dsp:nvSpPr>
        <dsp:cNvPr id="0" name=""/>
        <dsp:cNvSpPr/>
      </dsp:nvSpPr>
      <dsp:spPr>
        <a:xfrm>
          <a:off x="383203" y="1869053"/>
          <a:ext cx="696733" cy="696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0D65AA-83BA-45CD-8066-D5E8902A5A55}">
      <dsp:nvSpPr>
        <dsp:cNvPr id="0" name=""/>
        <dsp:cNvSpPr/>
      </dsp:nvSpPr>
      <dsp:spPr>
        <a:xfrm>
          <a:off x="1463139" y="1584026"/>
          <a:ext cx="9655964" cy="1266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068" tIns="134068" rIns="134068" bIns="134068" numCol="1" spcCol="1270" anchor="ctr" anchorCtr="0">
          <a:noAutofit/>
        </a:bodyPr>
        <a:lstStyle/>
        <a:p>
          <a:pPr marL="0" lvl="0" indent="0" algn="l" defTabSz="889000">
            <a:lnSpc>
              <a:spcPct val="90000"/>
            </a:lnSpc>
            <a:spcBef>
              <a:spcPct val="0"/>
            </a:spcBef>
            <a:spcAft>
              <a:spcPct val="35000"/>
            </a:spcAft>
            <a:buNone/>
          </a:pPr>
          <a:r>
            <a:rPr lang="en-US" sz="2000" kern="1200"/>
            <a:t>5.Fine-tune the visualization : Once you have chosen a chart type, refine the design to make it more engaging and accessible to your audience. This includes using appropriate colors, titles, labels, and legends to highlight your key data insights. </a:t>
          </a:r>
        </a:p>
      </dsp:txBody>
      <dsp:txXfrm>
        <a:off x="1463139" y="1584026"/>
        <a:ext cx="9655964" cy="1266787"/>
      </dsp:txXfrm>
    </dsp:sp>
    <dsp:sp modelId="{3674D2D5-C3E8-4E91-AD86-739DF7CD4F51}">
      <dsp:nvSpPr>
        <dsp:cNvPr id="0" name=""/>
        <dsp:cNvSpPr/>
      </dsp:nvSpPr>
      <dsp:spPr>
        <a:xfrm>
          <a:off x="0" y="3167510"/>
          <a:ext cx="11119103" cy="1266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FD3D5-6AEB-4180-A0BA-23084A5BF23E}">
      <dsp:nvSpPr>
        <dsp:cNvPr id="0" name=""/>
        <dsp:cNvSpPr/>
      </dsp:nvSpPr>
      <dsp:spPr>
        <a:xfrm>
          <a:off x="383203" y="3452538"/>
          <a:ext cx="696733" cy="6967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CDE721-03EC-45AA-A464-8B46B90D2E51}">
      <dsp:nvSpPr>
        <dsp:cNvPr id="0" name=""/>
        <dsp:cNvSpPr/>
      </dsp:nvSpPr>
      <dsp:spPr>
        <a:xfrm>
          <a:off x="1463139" y="3167510"/>
          <a:ext cx="9655964" cy="1266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068" tIns="134068" rIns="134068" bIns="134068" numCol="1" spcCol="1270" anchor="ctr" anchorCtr="0">
          <a:noAutofit/>
        </a:bodyPr>
        <a:lstStyle/>
        <a:p>
          <a:pPr marL="0" lvl="0" indent="0" algn="l" defTabSz="889000">
            <a:lnSpc>
              <a:spcPct val="90000"/>
            </a:lnSpc>
            <a:spcBef>
              <a:spcPct val="0"/>
            </a:spcBef>
            <a:spcAft>
              <a:spcPct val="35000"/>
            </a:spcAft>
            <a:buNone/>
          </a:pPr>
          <a:r>
            <a:rPr lang="en-US" sz="2000" kern="1200"/>
            <a:t>6. Use Data Storytelling: Craft a narrative around your graphics. Explain the story behind the data improvements and guide viewers through the key points.</a:t>
          </a:r>
        </a:p>
      </dsp:txBody>
      <dsp:txXfrm>
        <a:off x="1463139" y="3167510"/>
        <a:ext cx="9655964" cy="12667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EDDAA0-301F-4009-A7C3-25D64AC88073}">
      <dsp:nvSpPr>
        <dsp:cNvPr id="0" name=""/>
        <dsp:cNvSpPr/>
      </dsp:nvSpPr>
      <dsp:spPr>
        <a:xfrm>
          <a:off x="0" y="594"/>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1B1E13-D9A5-4F5F-9AFE-E0407D2C39BA}">
      <dsp:nvSpPr>
        <dsp:cNvPr id="0" name=""/>
        <dsp:cNvSpPr/>
      </dsp:nvSpPr>
      <dsp:spPr>
        <a:xfrm>
          <a:off x="0" y="594"/>
          <a:ext cx="6172199"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COMPARISON</a:t>
          </a:r>
        </a:p>
      </dsp:txBody>
      <dsp:txXfrm>
        <a:off x="0" y="594"/>
        <a:ext cx="6172199" cy="974487"/>
      </dsp:txXfrm>
    </dsp:sp>
    <dsp:sp modelId="{70D0841E-E7E7-458D-8227-BC5D4DCB303D}">
      <dsp:nvSpPr>
        <dsp:cNvPr id="0" name=""/>
        <dsp:cNvSpPr/>
      </dsp:nvSpPr>
      <dsp:spPr>
        <a:xfrm>
          <a:off x="0" y="975081"/>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CE5B9B-1402-45EF-8301-0E82F80F4931}">
      <dsp:nvSpPr>
        <dsp:cNvPr id="0" name=""/>
        <dsp:cNvSpPr/>
      </dsp:nvSpPr>
      <dsp:spPr>
        <a:xfrm>
          <a:off x="0" y="975081"/>
          <a:ext cx="6172199"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COMPOSITION </a:t>
          </a:r>
        </a:p>
      </dsp:txBody>
      <dsp:txXfrm>
        <a:off x="0" y="975081"/>
        <a:ext cx="6172199" cy="974487"/>
      </dsp:txXfrm>
    </dsp:sp>
    <dsp:sp modelId="{D4908B20-EB33-4D8A-A179-DC3E002B1B10}">
      <dsp:nvSpPr>
        <dsp:cNvPr id="0" name=""/>
        <dsp:cNvSpPr/>
      </dsp:nvSpPr>
      <dsp:spPr>
        <a:xfrm>
          <a:off x="0" y="1949568"/>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C2438-45A9-4CC5-B9A4-8DA2D2AA4C27}">
      <dsp:nvSpPr>
        <dsp:cNvPr id="0" name=""/>
        <dsp:cNvSpPr/>
      </dsp:nvSpPr>
      <dsp:spPr>
        <a:xfrm>
          <a:off x="0" y="1949568"/>
          <a:ext cx="6172199"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RELATIONSHIP </a:t>
          </a:r>
        </a:p>
      </dsp:txBody>
      <dsp:txXfrm>
        <a:off x="0" y="1949568"/>
        <a:ext cx="6172199" cy="974487"/>
      </dsp:txXfrm>
    </dsp:sp>
    <dsp:sp modelId="{D769EAC7-1425-4DEE-8942-17A7A15FA034}">
      <dsp:nvSpPr>
        <dsp:cNvPr id="0" name=""/>
        <dsp:cNvSpPr/>
      </dsp:nvSpPr>
      <dsp:spPr>
        <a:xfrm>
          <a:off x="0" y="2924056"/>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5B0DD2-45CD-4159-965D-BAAEE77DD299}">
      <dsp:nvSpPr>
        <dsp:cNvPr id="0" name=""/>
        <dsp:cNvSpPr/>
      </dsp:nvSpPr>
      <dsp:spPr>
        <a:xfrm>
          <a:off x="0" y="2924056"/>
          <a:ext cx="6172199"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DISTRIBUTION </a:t>
          </a:r>
        </a:p>
      </dsp:txBody>
      <dsp:txXfrm>
        <a:off x="0" y="2924056"/>
        <a:ext cx="6172199" cy="974487"/>
      </dsp:txXfrm>
    </dsp:sp>
    <dsp:sp modelId="{7746429C-DB9F-4E59-8B8A-105A0A78EFAE}">
      <dsp:nvSpPr>
        <dsp:cNvPr id="0" name=""/>
        <dsp:cNvSpPr/>
      </dsp:nvSpPr>
      <dsp:spPr>
        <a:xfrm>
          <a:off x="0" y="3898543"/>
          <a:ext cx="617219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71A18-5D06-4653-9F27-A884DBA3D486}">
      <dsp:nvSpPr>
        <dsp:cNvPr id="0" name=""/>
        <dsp:cNvSpPr/>
      </dsp:nvSpPr>
      <dsp:spPr>
        <a:xfrm>
          <a:off x="0" y="3898543"/>
          <a:ext cx="6172199" cy="9744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TRENDS</a:t>
          </a:r>
        </a:p>
      </dsp:txBody>
      <dsp:txXfrm>
        <a:off x="0" y="3898543"/>
        <a:ext cx="6172199" cy="9744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8CBCA-31F3-45CB-8F92-BBD0ED782A7D}">
      <dsp:nvSpPr>
        <dsp:cNvPr id="0" name=""/>
        <dsp:cNvSpPr/>
      </dsp:nvSpPr>
      <dsp:spPr>
        <a:xfrm>
          <a:off x="0" y="541"/>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9BB88EE-EA04-4F20-A3F8-D1288405EE71}">
      <dsp:nvSpPr>
        <dsp:cNvPr id="0" name=""/>
        <dsp:cNvSpPr/>
      </dsp:nvSpPr>
      <dsp:spPr>
        <a:xfrm>
          <a:off x="0" y="541"/>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There are many different types of charts which sometimes makes it very difficult to decide which chart type is the best for the need.</a:t>
          </a:r>
        </a:p>
      </dsp:txBody>
      <dsp:txXfrm>
        <a:off x="0" y="541"/>
        <a:ext cx="11119103" cy="341058"/>
      </dsp:txXfrm>
    </dsp:sp>
    <dsp:sp modelId="{593D6020-623B-4E98-B461-1093C5905FEC}">
      <dsp:nvSpPr>
        <dsp:cNvPr id="0" name=""/>
        <dsp:cNvSpPr/>
      </dsp:nvSpPr>
      <dsp:spPr>
        <a:xfrm>
          <a:off x="0" y="341599"/>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AD5B027-251F-45A9-B631-A6FF05133CE3}">
      <dsp:nvSpPr>
        <dsp:cNvPr id="0" name=""/>
        <dsp:cNvSpPr/>
      </dsp:nvSpPr>
      <dsp:spPr>
        <a:xfrm>
          <a:off x="0" y="341599"/>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1. Bar Graph </a:t>
          </a:r>
        </a:p>
      </dsp:txBody>
      <dsp:txXfrm>
        <a:off x="0" y="341599"/>
        <a:ext cx="11119103" cy="341058"/>
      </dsp:txXfrm>
    </dsp:sp>
    <dsp:sp modelId="{887F3398-752B-423D-B1CB-0E0B98435A56}">
      <dsp:nvSpPr>
        <dsp:cNvPr id="0" name=""/>
        <dsp:cNvSpPr/>
      </dsp:nvSpPr>
      <dsp:spPr>
        <a:xfrm>
          <a:off x="0" y="682657"/>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679B0D3E-602F-493F-B4EB-573AE608C655}">
      <dsp:nvSpPr>
        <dsp:cNvPr id="0" name=""/>
        <dsp:cNvSpPr/>
      </dsp:nvSpPr>
      <dsp:spPr>
        <a:xfrm>
          <a:off x="0" y="682657"/>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2. Line Graph</a:t>
          </a:r>
        </a:p>
      </dsp:txBody>
      <dsp:txXfrm>
        <a:off x="0" y="682657"/>
        <a:ext cx="11119103" cy="341058"/>
      </dsp:txXfrm>
    </dsp:sp>
    <dsp:sp modelId="{BC7908AD-496B-42DE-9139-EBE8E52D80B6}">
      <dsp:nvSpPr>
        <dsp:cNvPr id="0" name=""/>
        <dsp:cNvSpPr/>
      </dsp:nvSpPr>
      <dsp:spPr>
        <a:xfrm>
          <a:off x="0" y="1023716"/>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A8A61A6-BCCB-45C5-A921-7BEF02321E51}">
      <dsp:nvSpPr>
        <dsp:cNvPr id="0" name=""/>
        <dsp:cNvSpPr/>
      </dsp:nvSpPr>
      <dsp:spPr>
        <a:xfrm>
          <a:off x="0" y="1023716"/>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3. Area Chart</a:t>
          </a:r>
        </a:p>
      </dsp:txBody>
      <dsp:txXfrm>
        <a:off x="0" y="1023716"/>
        <a:ext cx="11119103" cy="341058"/>
      </dsp:txXfrm>
    </dsp:sp>
    <dsp:sp modelId="{7F49603A-EF27-4A64-9D6A-DBB127F208E8}">
      <dsp:nvSpPr>
        <dsp:cNvPr id="0" name=""/>
        <dsp:cNvSpPr/>
      </dsp:nvSpPr>
      <dsp:spPr>
        <a:xfrm>
          <a:off x="0" y="1364774"/>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37AFFD5-9BD1-4459-B0A2-0818454AED99}">
      <dsp:nvSpPr>
        <dsp:cNvPr id="0" name=""/>
        <dsp:cNvSpPr/>
      </dsp:nvSpPr>
      <dsp:spPr>
        <a:xfrm>
          <a:off x="0" y="1364774"/>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4. Mekko Chart</a:t>
          </a:r>
        </a:p>
      </dsp:txBody>
      <dsp:txXfrm>
        <a:off x="0" y="1364774"/>
        <a:ext cx="11119103" cy="341058"/>
      </dsp:txXfrm>
    </dsp:sp>
    <dsp:sp modelId="{B8DE91DC-FB45-4B18-A8F2-3120E4DEE248}">
      <dsp:nvSpPr>
        <dsp:cNvPr id="0" name=""/>
        <dsp:cNvSpPr/>
      </dsp:nvSpPr>
      <dsp:spPr>
        <a:xfrm>
          <a:off x="0" y="1705832"/>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2DB0816-207A-450F-A4CC-A6DAD9598772}">
      <dsp:nvSpPr>
        <dsp:cNvPr id="0" name=""/>
        <dsp:cNvSpPr/>
      </dsp:nvSpPr>
      <dsp:spPr>
        <a:xfrm>
          <a:off x="0" y="1705832"/>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5. Pie Chart</a:t>
          </a:r>
        </a:p>
      </dsp:txBody>
      <dsp:txXfrm>
        <a:off x="0" y="1705832"/>
        <a:ext cx="11119103" cy="341058"/>
      </dsp:txXfrm>
    </dsp:sp>
    <dsp:sp modelId="{B0C3043F-6B4C-4F2C-BF78-D7C4DAA1788D}">
      <dsp:nvSpPr>
        <dsp:cNvPr id="0" name=""/>
        <dsp:cNvSpPr/>
      </dsp:nvSpPr>
      <dsp:spPr>
        <a:xfrm>
          <a:off x="0" y="2046890"/>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BF16244-BFC4-480D-8D81-D4BAA3DDDCE6}">
      <dsp:nvSpPr>
        <dsp:cNvPr id="0" name=""/>
        <dsp:cNvSpPr/>
      </dsp:nvSpPr>
      <dsp:spPr>
        <a:xfrm>
          <a:off x="0" y="2046890"/>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6. Scatter Plot Chart</a:t>
          </a:r>
        </a:p>
      </dsp:txBody>
      <dsp:txXfrm>
        <a:off x="0" y="2046890"/>
        <a:ext cx="11119103" cy="341058"/>
      </dsp:txXfrm>
    </dsp:sp>
    <dsp:sp modelId="{77D2D381-BAF3-484B-A888-5F36D3A40CBE}">
      <dsp:nvSpPr>
        <dsp:cNvPr id="0" name=""/>
        <dsp:cNvSpPr/>
      </dsp:nvSpPr>
      <dsp:spPr>
        <a:xfrm>
          <a:off x="0" y="2387949"/>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F725104-FF97-4724-B7EC-A0F6A84A8D1D}">
      <dsp:nvSpPr>
        <dsp:cNvPr id="0" name=""/>
        <dsp:cNvSpPr/>
      </dsp:nvSpPr>
      <dsp:spPr>
        <a:xfrm>
          <a:off x="0" y="2387949"/>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7. Bubble Chart</a:t>
          </a:r>
        </a:p>
      </dsp:txBody>
      <dsp:txXfrm>
        <a:off x="0" y="2387949"/>
        <a:ext cx="11119103" cy="341058"/>
      </dsp:txXfrm>
    </dsp:sp>
    <dsp:sp modelId="{14847051-083B-4EC8-A8D3-A52C073F09C7}">
      <dsp:nvSpPr>
        <dsp:cNvPr id="0" name=""/>
        <dsp:cNvSpPr/>
      </dsp:nvSpPr>
      <dsp:spPr>
        <a:xfrm>
          <a:off x="0" y="2729007"/>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A7F0064-EC46-4FB0-BF09-52CAFDD1AF5E}">
      <dsp:nvSpPr>
        <dsp:cNvPr id="0" name=""/>
        <dsp:cNvSpPr/>
      </dsp:nvSpPr>
      <dsp:spPr>
        <a:xfrm>
          <a:off x="0" y="2729007"/>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8. Waterfall Chart</a:t>
          </a:r>
        </a:p>
      </dsp:txBody>
      <dsp:txXfrm>
        <a:off x="0" y="2729007"/>
        <a:ext cx="11119103" cy="341058"/>
      </dsp:txXfrm>
    </dsp:sp>
    <dsp:sp modelId="{75E1BCFE-7FED-4BE8-8D8C-2BAC4D9B0C6F}">
      <dsp:nvSpPr>
        <dsp:cNvPr id="0" name=""/>
        <dsp:cNvSpPr/>
      </dsp:nvSpPr>
      <dsp:spPr>
        <a:xfrm>
          <a:off x="0" y="3070065"/>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33952B8-92D2-4244-8297-885C473956AE}">
      <dsp:nvSpPr>
        <dsp:cNvPr id="0" name=""/>
        <dsp:cNvSpPr/>
      </dsp:nvSpPr>
      <dsp:spPr>
        <a:xfrm>
          <a:off x="0" y="3070065"/>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9. Funnel Chart</a:t>
          </a:r>
        </a:p>
      </dsp:txBody>
      <dsp:txXfrm>
        <a:off x="0" y="3070065"/>
        <a:ext cx="11119103" cy="341058"/>
      </dsp:txXfrm>
    </dsp:sp>
    <dsp:sp modelId="{5607F405-66AA-49CF-B79F-80F6AF461705}">
      <dsp:nvSpPr>
        <dsp:cNvPr id="0" name=""/>
        <dsp:cNvSpPr/>
      </dsp:nvSpPr>
      <dsp:spPr>
        <a:xfrm>
          <a:off x="0" y="3411123"/>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72D1495-7E8D-47D3-95D7-E2DFFD2F983C}">
      <dsp:nvSpPr>
        <dsp:cNvPr id="0" name=""/>
        <dsp:cNvSpPr/>
      </dsp:nvSpPr>
      <dsp:spPr>
        <a:xfrm>
          <a:off x="0" y="3411123"/>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10. Combo Chart</a:t>
          </a:r>
        </a:p>
      </dsp:txBody>
      <dsp:txXfrm>
        <a:off x="0" y="3411123"/>
        <a:ext cx="11119103" cy="341058"/>
      </dsp:txXfrm>
    </dsp:sp>
    <dsp:sp modelId="{B91EECF1-B1D2-446E-9E59-FAD7B9BFD820}">
      <dsp:nvSpPr>
        <dsp:cNvPr id="0" name=""/>
        <dsp:cNvSpPr/>
      </dsp:nvSpPr>
      <dsp:spPr>
        <a:xfrm>
          <a:off x="0" y="3752182"/>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4F8BBC-5E40-4AB1-94CD-81DDC014E37A}">
      <dsp:nvSpPr>
        <dsp:cNvPr id="0" name=""/>
        <dsp:cNvSpPr/>
      </dsp:nvSpPr>
      <dsp:spPr>
        <a:xfrm>
          <a:off x="0" y="3752182"/>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11. Heat Map</a:t>
          </a:r>
        </a:p>
      </dsp:txBody>
      <dsp:txXfrm>
        <a:off x="0" y="3752182"/>
        <a:ext cx="11119103" cy="341058"/>
      </dsp:txXfrm>
    </dsp:sp>
    <dsp:sp modelId="{E508406F-488B-4BF0-B1E0-AE6DEEA0AD71}">
      <dsp:nvSpPr>
        <dsp:cNvPr id="0" name=""/>
        <dsp:cNvSpPr/>
      </dsp:nvSpPr>
      <dsp:spPr>
        <a:xfrm>
          <a:off x="0" y="4093240"/>
          <a:ext cx="1111910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147226F-CCC2-44E0-A80F-C1DDEA282862}">
      <dsp:nvSpPr>
        <dsp:cNvPr id="0" name=""/>
        <dsp:cNvSpPr/>
      </dsp:nvSpPr>
      <dsp:spPr>
        <a:xfrm>
          <a:off x="0" y="4093240"/>
          <a:ext cx="11119103" cy="341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a:t>12. Waterfall</a:t>
          </a:r>
        </a:p>
      </dsp:txBody>
      <dsp:txXfrm>
        <a:off x="0" y="4093240"/>
        <a:ext cx="11119103" cy="341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BDFAA7-E35A-4D85-9B6D-16ACAFCE9C95}">
      <dsp:nvSpPr>
        <dsp:cNvPr id="0" name=""/>
        <dsp:cNvSpPr/>
      </dsp:nvSpPr>
      <dsp:spPr>
        <a:xfrm>
          <a:off x="0" y="1840"/>
          <a:ext cx="11119103" cy="932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24D210-85DA-472C-9EF4-34A2AEE2A5BC}">
      <dsp:nvSpPr>
        <dsp:cNvPr id="0" name=""/>
        <dsp:cNvSpPr/>
      </dsp:nvSpPr>
      <dsp:spPr>
        <a:xfrm>
          <a:off x="282194" y="211737"/>
          <a:ext cx="513081" cy="5130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B1D0AE-D984-4E32-9144-F3DDF86DF929}">
      <dsp:nvSpPr>
        <dsp:cNvPr id="0" name=""/>
        <dsp:cNvSpPr/>
      </dsp:nvSpPr>
      <dsp:spPr>
        <a:xfrm>
          <a:off x="1077471" y="1840"/>
          <a:ext cx="10041632" cy="932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29" tIns="98729" rIns="98729" bIns="98729" numCol="1" spcCol="1270" anchor="ctr" anchorCtr="0">
          <a:noAutofit/>
        </a:bodyPr>
        <a:lstStyle/>
        <a:p>
          <a:pPr marL="0" lvl="0" indent="0" algn="l" defTabSz="889000" rtl="0">
            <a:lnSpc>
              <a:spcPct val="100000"/>
            </a:lnSpc>
            <a:spcBef>
              <a:spcPct val="0"/>
            </a:spcBef>
            <a:spcAft>
              <a:spcPct val="35000"/>
            </a:spcAft>
            <a:buNone/>
          </a:pPr>
          <a:r>
            <a:rPr lang="en-US" sz="2000" kern="1200"/>
            <a:t>The most used charts out of</a:t>
          </a:r>
          <a:r>
            <a:rPr lang="en-US" sz="2000" kern="1200">
              <a:latin typeface="Arial Black"/>
            </a:rPr>
            <a:t> these </a:t>
          </a:r>
          <a:r>
            <a:rPr lang="en-US" sz="2000" kern="1200"/>
            <a:t>are  : Bar, Line, Pie, Scatter</a:t>
          </a:r>
        </a:p>
      </dsp:txBody>
      <dsp:txXfrm>
        <a:off x="1077471" y="1840"/>
        <a:ext cx="10041632" cy="932875"/>
      </dsp:txXfrm>
    </dsp:sp>
    <dsp:sp modelId="{C5DDB66E-2376-4E5C-B483-92B9C00FBABD}">
      <dsp:nvSpPr>
        <dsp:cNvPr id="0" name=""/>
        <dsp:cNvSpPr/>
      </dsp:nvSpPr>
      <dsp:spPr>
        <a:xfrm>
          <a:off x="0" y="1167935"/>
          <a:ext cx="11119103" cy="932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C65A70-562C-4A52-86E9-AD6552C2080D}">
      <dsp:nvSpPr>
        <dsp:cNvPr id="0" name=""/>
        <dsp:cNvSpPr/>
      </dsp:nvSpPr>
      <dsp:spPr>
        <a:xfrm>
          <a:off x="282194" y="1377832"/>
          <a:ext cx="513081" cy="5130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5D13C2-7366-49E2-AFC8-0D5BED25C8EA}">
      <dsp:nvSpPr>
        <dsp:cNvPr id="0" name=""/>
        <dsp:cNvSpPr/>
      </dsp:nvSpPr>
      <dsp:spPr>
        <a:xfrm>
          <a:off x="1077471" y="1167935"/>
          <a:ext cx="10041632" cy="932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29" tIns="98729" rIns="98729" bIns="98729" numCol="1" spcCol="1270" anchor="ctr" anchorCtr="0">
          <a:noAutofit/>
        </a:bodyPr>
        <a:lstStyle/>
        <a:p>
          <a:pPr marL="0" lvl="0" indent="0" algn="l" defTabSz="889000">
            <a:lnSpc>
              <a:spcPct val="100000"/>
            </a:lnSpc>
            <a:spcBef>
              <a:spcPct val="0"/>
            </a:spcBef>
            <a:spcAft>
              <a:spcPct val="35000"/>
            </a:spcAft>
            <a:buNone/>
          </a:pPr>
          <a:r>
            <a:rPr lang="en-US" sz="2000" kern="1200"/>
            <a:t>Most Often Used for Time Series: - Column (Regular, Clustered, and Stacked),  Line, Area</a:t>
          </a:r>
        </a:p>
      </dsp:txBody>
      <dsp:txXfrm>
        <a:off x="1077471" y="1167935"/>
        <a:ext cx="10041632" cy="932875"/>
      </dsp:txXfrm>
    </dsp:sp>
    <dsp:sp modelId="{ADF5E406-5E9C-4BDF-A3D7-2B2A8840AFCE}">
      <dsp:nvSpPr>
        <dsp:cNvPr id="0" name=""/>
        <dsp:cNvSpPr/>
      </dsp:nvSpPr>
      <dsp:spPr>
        <a:xfrm>
          <a:off x="0" y="2334029"/>
          <a:ext cx="11119103" cy="932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22AFB-3E12-4743-A590-69BA7B6B5B92}">
      <dsp:nvSpPr>
        <dsp:cNvPr id="0" name=""/>
        <dsp:cNvSpPr/>
      </dsp:nvSpPr>
      <dsp:spPr>
        <a:xfrm>
          <a:off x="282194" y="2543926"/>
          <a:ext cx="513081" cy="5130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D5DD6E-057D-47A9-876B-8531C7551B3A}">
      <dsp:nvSpPr>
        <dsp:cNvPr id="0" name=""/>
        <dsp:cNvSpPr/>
      </dsp:nvSpPr>
      <dsp:spPr>
        <a:xfrm>
          <a:off x="1077471" y="2334029"/>
          <a:ext cx="5003596" cy="932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29" tIns="98729" rIns="98729" bIns="98729" numCol="1" spcCol="1270" anchor="ctr" anchorCtr="0">
          <a:noAutofit/>
        </a:bodyPr>
        <a:lstStyle/>
        <a:p>
          <a:pPr marL="0" lvl="0" indent="0" algn="l" defTabSz="889000">
            <a:lnSpc>
              <a:spcPct val="100000"/>
            </a:lnSpc>
            <a:spcBef>
              <a:spcPct val="0"/>
            </a:spcBef>
            <a:spcAft>
              <a:spcPct val="35000"/>
            </a:spcAft>
            <a:buNone/>
          </a:pPr>
          <a:r>
            <a:rPr lang="en-US" sz="2000" kern="1200"/>
            <a:t>Most Often Used for a Single Point in Time: </a:t>
          </a:r>
          <a:r>
            <a:rPr lang="en-US" sz="2000" kern="1200">
              <a:latin typeface="Arial Black"/>
            </a:rPr>
            <a:t> </a:t>
          </a:r>
          <a:endParaRPr lang="en-US" sz="2000" kern="1200"/>
        </a:p>
      </dsp:txBody>
      <dsp:txXfrm>
        <a:off x="1077471" y="2334029"/>
        <a:ext cx="5003596" cy="932875"/>
      </dsp:txXfrm>
    </dsp:sp>
    <dsp:sp modelId="{98F0BF38-DA8C-4CFC-B90B-A0FD0B156EE2}">
      <dsp:nvSpPr>
        <dsp:cNvPr id="0" name=""/>
        <dsp:cNvSpPr/>
      </dsp:nvSpPr>
      <dsp:spPr>
        <a:xfrm>
          <a:off x="6081068" y="2334029"/>
          <a:ext cx="5038035" cy="932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29" tIns="98729" rIns="98729" bIns="98729" numCol="1" spcCol="1270" anchor="ctr" anchorCtr="0">
          <a:noAutofit/>
        </a:bodyPr>
        <a:lstStyle/>
        <a:p>
          <a:pPr marL="0" lvl="0" indent="0" algn="l" defTabSz="666750">
            <a:lnSpc>
              <a:spcPct val="100000"/>
            </a:lnSpc>
            <a:spcBef>
              <a:spcPct val="0"/>
            </a:spcBef>
            <a:spcAft>
              <a:spcPct val="35000"/>
            </a:spcAft>
            <a:buNone/>
          </a:pPr>
          <a:r>
            <a:rPr lang="en-US" sz="1500" kern="1200"/>
            <a:t>Bar (Regular, Clustered, and Stacked),</a:t>
          </a:r>
        </a:p>
        <a:p>
          <a:pPr marL="0" lvl="0" indent="0" algn="l" defTabSz="666750">
            <a:lnSpc>
              <a:spcPct val="100000"/>
            </a:lnSpc>
            <a:spcBef>
              <a:spcPct val="0"/>
            </a:spcBef>
            <a:spcAft>
              <a:spcPct val="35000"/>
            </a:spcAft>
            <a:buNone/>
          </a:pPr>
          <a:r>
            <a:rPr lang="en-US" sz="1500" kern="1200"/>
            <a:t>Pie (Regular, Exploded, and Bar of Pie), Scatter, Bubble</a:t>
          </a:r>
        </a:p>
      </dsp:txBody>
      <dsp:txXfrm>
        <a:off x="6081068" y="2334029"/>
        <a:ext cx="5038035" cy="932875"/>
      </dsp:txXfrm>
    </dsp:sp>
    <dsp:sp modelId="{82CBC69A-52B7-4F84-9E56-EEDFAB89B557}">
      <dsp:nvSpPr>
        <dsp:cNvPr id="0" name=""/>
        <dsp:cNvSpPr/>
      </dsp:nvSpPr>
      <dsp:spPr>
        <a:xfrm>
          <a:off x="0" y="3500123"/>
          <a:ext cx="11119103" cy="93287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57E09-C7F4-4708-BFE8-2C17338E7BD4}">
      <dsp:nvSpPr>
        <dsp:cNvPr id="0" name=""/>
        <dsp:cNvSpPr/>
      </dsp:nvSpPr>
      <dsp:spPr>
        <a:xfrm>
          <a:off x="282194" y="3710020"/>
          <a:ext cx="513081" cy="5130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EA4480-E715-4CAF-A1F0-B59E6DB83532}">
      <dsp:nvSpPr>
        <dsp:cNvPr id="0" name=""/>
        <dsp:cNvSpPr/>
      </dsp:nvSpPr>
      <dsp:spPr>
        <a:xfrm>
          <a:off x="1077471" y="3500123"/>
          <a:ext cx="10041632" cy="932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29" tIns="98729" rIns="98729" bIns="98729" numCol="1" spcCol="1270" anchor="ctr" anchorCtr="0">
          <a:noAutofit/>
        </a:bodyPr>
        <a:lstStyle/>
        <a:p>
          <a:pPr marL="0" lvl="0" indent="0" algn="l" defTabSz="889000">
            <a:lnSpc>
              <a:spcPct val="100000"/>
            </a:lnSpc>
            <a:spcBef>
              <a:spcPct val="0"/>
            </a:spcBef>
            <a:spcAft>
              <a:spcPct val="35000"/>
            </a:spcAft>
            <a:buNone/>
          </a:pPr>
          <a:r>
            <a:rPr lang="en-US" sz="2000" kern="1200"/>
            <a:t>To Show Lot of Information in a Very Small Space: Sparkline, Bullet</a:t>
          </a:r>
        </a:p>
      </dsp:txBody>
      <dsp:txXfrm>
        <a:off x="1077471" y="3500123"/>
        <a:ext cx="10041632" cy="9328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D4EC7-390F-4A0D-9DC3-1E7352C9A190}">
      <dsp:nvSpPr>
        <dsp:cNvPr id="0" name=""/>
        <dsp:cNvSpPr/>
      </dsp:nvSpPr>
      <dsp:spPr>
        <a:xfrm>
          <a:off x="0" y="0"/>
          <a:ext cx="6578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84BFC1-7FDD-40BD-9C65-D742BBD404F3}">
      <dsp:nvSpPr>
        <dsp:cNvPr id="0" name=""/>
        <dsp:cNvSpPr/>
      </dsp:nvSpPr>
      <dsp:spPr>
        <a:xfrm>
          <a:off x="0" y="0"/>
          <a:ext cx="6578600" cy="156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3. Combo chart – The combo chart allows the combination of the features of the bar chart with those of the line chart. One expression will be displayed by lines and/or symbols, the other as bars.</a:t>
          </a:r>
        </a:p>
      </dsp:txBody>
      <dsp:txXfrm>
        <a:off x="0" y="0"/>
        <a:ext cx="6578600" cy="1567656"/>
      </dsp:txXfrm>
    </dsp:sp>
    <dsp:sp modelId="{DACC9148-CB53-49AF-AA86-EDA7B7C423B0}">
      <dsp:nvSpPr>
        <dsp:cNvPr id="0" name=""/>
        <dsp:cNvSpPr/>
      </dsp:nvSpPr>
      <dsp:spPr>
        <a:xfrm>
          <a:off x="0" y="1567656"/>
          <a:ext cx="6578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7E7EE5-EB16-4CE8-B887-E92EE383A368}">
      <dsp:nvSpPr>
        <dsp:cNvPr id="0" name=""/>
        <dsp:cNvSpPr/>
      </dsp:nvSpPr>
      <dsp:spPr>
        <a:xfrm>
          <a:off x="0" y="1567656"/>
          <a:ext cx="6578600" cy="156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4. Scatter chart – The scatter chart plots data points representing combinations of expressions, iterated over one or several dimensions. Both axes are continuous, representing one expression each. Normally used to depict how different objects settle around a mean based on 2 to 3 different dimensions. Allows for quick and easy comparisons between competing variables.</a:t>
          </a:r>
        </a:p>
      </dsp:txBody>
      <dsp:txXfrm>
        <a:off x="0" y="1567656"/>
        <a:ext cx="6578600" cy="1567656"/>
      </dsp:txXfrm>
    </dsp:sp>
    <dsp:sp modelId="{73AE4239-2AE2-4BAE-8621-C08C70DEC320}">
      <dsp:nvSpPr>
        <dsp:cNvPr id="0" name=""/>
        <dsp:cNvSpPr/>
      </dsp:nvSpPr>
      <dsp:spPr>
        <a:xfrm>
          <a:off x="0" y="3135312"/>
          <a:ext cx="6578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20E632-93C2-4792-AA0F-5A5BBC591D92}">
      <dsp:nvSpPr>
        <dsp:cNvPr id="0" name=""/>
        <dsp:cNvSpPr/>
      </dsp:nvSpPr>
      <dsp:spPr>
        <a:xfrm>
          <a:off x="0" y="3135312"/>
          <a:ext cx="6578600" cy="156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5. Line chart - A line chart is a type of graph that displays data points connected by straight lines. It is commonly used to show trends, changes, and variations in data over time or across different categories. Line charts are particularly effective for visualizing continuous data and illustrating how values evolve sequentially.</a:t>
          </a:r>
        </a:p>
      </dsp:txBody>
      <dsp:txXfrm>
        <a:off x="0" y="3135312"/>
        <a:ext cx="6578600" cy="1567656"/>
      </dsp:txXfrm>
    </dsp:sp>
    <dsp:sp modelId="{65B65A6B-817D-49B0-96B5-DF3D91B48BE6}">
      <dsp:nvSpPr>
        <dsp:cNvPr id="0" name=""/>
        <dsp:cNvSpPr/>
      </dsp:nvSpPr>
      <dsp:spPr>
        <a:xfrm>
          <a:off x="0" y="4702968"/>
          <a:ext cx="6578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264B9-0E00-4C12-9A94-194E002C31F1}">
      <dsp:nvSpPr>
        <dsp:cNvPr id="0" name=""/>
        <dsp:cNvSpPr/>
      </dsp:nvSpPr>
      <dsp:spPr>
        <a:xfrm>
          <a:off x="0" y="4702968"/>
          <a:ext cx="6578600" cy="156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n-US" sz="1500" kern="1200"/>
            <a:t>Area Graph: Good to use when you are tracking the changes in two or more related groups that make up one whole category</a:t>
          </a:r>
        </a:p>
      </dsp:txBody>
      <dsp:txXfrm>
        <a:off x="0" y="4702968"/>
        <a:ext cx="6578600" cy="15676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38758-FB4B-4B6C-8B72-CDA4E4A27DFA}">
      <dsp:nvSpPr>
        <dsp:cNvPr id="0" name=""/>
        <dsp:cNvSpPr/>
      </dsp:nvSpPr>
      <dsp:spPr>
        <a:xfrm>
          <a:off x="0" y="4422"/>
          <a:ext cx="6172199" cy="13946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E91CC7-A13E-4B6B-A07C-6323A7BFC9C5}">
      <dsp:nvSpPr>
        <dsp:cNvPr id="0" name=""/>
        <dsp:cNvSpPr/>
      </dsp:nvSpPr>
      <dsp:spPr>
        <a:xfrm>
          <a:off x="421871" y="318211"/>
          <a:ext cx="767789" cy="7670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426243-E10B-421A-8D35-CB6B2F5D3CBC}">
      <dsp:nvSpPr>
        <dsp:cNvPr id="0" name=""/>
        <dsp:cNvSpPr/>
      </dsp:nvSpPr>
      <dsp:spPr>
        <a:xfrm>
          <a:off x="1611532" y="4422"/>
          <a:ext cx="4497528" cy="1395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41" tIns="147741" rIns="147741" bIns="147741" numCol="1" spcCol="1270" anchor="ctr" anchorCtr="0">
          <a:noAutofit/>
        </a:bodyPr>
        <a:lstStyle/>
        <a:p>
          <a:pPr marL="0" lvl="0" indent="0" algn="l" defTabSz="622300">
            <a:lnSpc>
              <a:spcPct val="90000"/>
            </a:lnSpc>
            <a:spcBef>
              <a:spcPct val="0"/>
            </a:spcBef>
            <a:spcAft>
              <a:spcPct val="35000"/>
            </a:spcAft>
            <a:buNone/>
          </a:pPr>
          <a:r>
            <a:rPr lang="en-US" sz="1400" kern="1200"/>
            <a:t>6. Radar chart – The radar chart is a variant of the line chart where the x-axis is plotted in a circle around the chart, resulting in a projection reminiscent of a radar screen or a spider’s web.</a:t>
          </a:r>
        </a:p>
      </dsp:txBody>
      <dsp:txXfrm>
        <a:off x="1611532" y="4422"/>
        <a:ext cx="4497528" cy="1395980"/>
      </dsp:txXfrm>
    </dsp:sp>
    <dsp:sp modelId="{0A29DA4C-15A3-4550-BCE8-646E7BDA3431}">
      <dsp:nvSpPr>
        <dsp:cNvPr id="0" name=""/>
        <dsp:cNvSpPr/>
      </dsp:nvSpPr>
      <dsp:spPr>
        <a:xfrm>
          <a:off x="0" y="1738822"/>
          <a:ext cx="6172199" cy="13946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5B3004-B2EA-450C-8F11-79F05760A758}">
      <dsp:nvSpPr>
        <dsp:cNvPr id="0" name=""/>
        <dsp:cNvSpPr/>
      </dsp:nvSpPr>
      <dsp:spPr>
        <a:xfrm>
          <a:off x="421871" y="2052611"/>
          <a:ext cx="767789" cy="7670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AA3A5A-BFB9-4383-B9BF-7C98C4E9D2E9}">
      <dsp:nvSpPr>
        <dsp:cNvPr id="0" name=""/>
        <dsp:cNvSpPr/>
      </dsp:nvSpPr>
      <dsp:spPr>
        <a:xfrm>
          <a:off x="1611532" y="1738822"/>
          <a:ext cx="4497528" cy="1395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41" tIns="147741" rIns="147741" bIns="147741" numCol="1" spcCol="1270" anchor="ctr" anchorCtr="0">
          <a:noAutofit/>
        </a:bodyPr>
        <a:lstStyle/>
        <a:p>
          <a:pPr marL="0" lvl="0" indent="0" algn="l" defTabSz="622300">
            <a:lnSpc>
              <a:spcPct val="90000"/>
            </a:lnSpc>
            <a:spcBef>
              <a:spcPct val="0"/>
            </a:spcBef>
            <a:spcAft>
              <a:spcPct val="35000"/>
            </a:spcAft>
            <a:buNone/>
          </a:pPr>
          <a:r>
            <a:rPr lang="en-US" sz="1400" kern="1200"/>
            <a:t>7. Grid chart – The grid chart is a variant of the scatter chart that plots dimension values on the axes and uses an expression to determine the plot symbol. It can also show a third dimension in the form of small pie charts as plot symbols.</a:t>
          </a:r>
        </a:p>
      </dsp:txBody>
      <dsp:txXfrm>
        <a:off x="1611532" y="1738822"/>
        <a:ext cx="4497528" cy="1395980"/>
      </dsp:txXfrm>
    </dsp:sp>
    <dsp:sp modelId="{B0E537D1-87EA-41DD-8FEC-59D99C9E7537}">
      <dsp:nvSpPr>
        <dsp:cNvPr id="0" name=""/>
        <dsp:cNvSpPr/>
      </dsp:nvSpPr>
      <dsp:spPr>
        <a:xfrm>
          <a:off x="0" y="3473222"/>
          <a:ext cx="6172199" cy="13946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D2238-4C5B-4A1E-AEF4-8C11009B5247}">
      <dsp:nvSpPr>
        <dsp:cNvPr id="0" name=""/>
        <dsp:cNvSpPr/>
      </dsp:nvSpPr>
      <dsp:spPr>
        <a:xfrm>
          <a:off x="421871" y="3787010"/>
          <a:ext cx="767789" cy="7670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9D2320-FA0A-417A-ACA3-71B629C7D4DB}">
      <dsp:nvSpPr>
        <dsp:cNvPr id="0" name=""/>
        <dsp:cNvSpPr/>
      </dsp:nvSpPr>
      <dsp:spPr>
        <a:xfrm>
          <a:off x="1611532" y="3473222"/>
          <a:ext cx="4497528" cy="1395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741" tIns="147741" rIns="147741" bIns="147741" numCol="1" spcCol="1270" anchor="ctr" anchorCtr="0">
          <a:noAutofit/>
        </a:bodyPr>
        <a:lstStyle/>
        <a:p>
          <a:pPr marL="0" lvl="0" indent="0" algn="l" defTabSz="622300">
            <a:lnSpc>
              <a:spcPct val="90000"/>
            </a:lnSpc>
            <a:spcBef>
              <a:spcPct val="0"/>
            </a:spcBef>
            <a:spcAft>
              <a:spcPct val="35000"/>
            </a:spcAft>
            <a:buNone/>
          </a:pPr>
          <a:r>
            <a:rPr lang="en-US" sz="1400" kern="1200"/>
            <a:t>8. Gauge chart – Gauge charts are used to display the value of a single expression, lacking dimensions.</a:t>
          </a:r>
        </a:p>
      </dsp:txBody>
      <dsp:txXfrm>
        <a:off x="1611532" y="3473222"/>
        <a:ext cx="4497528" cy="13959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04C0A-AB83-4820-A334-E9DF7202C076}">
      <dsp:nvSpPr>
        <dsp:cNvPr id="0" name=""/>
        <dsp:cNvSpPr/>
      </dsp:nvSpPr>
      <dsp:spPr>
        <a:xfrm>
          <a:off x="0" y="80075"/>
          <a:ext cx="6858000" cy="27597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lumMod val="10000"/>
                </a:schemeClr>
              </a:solidFill>
            </a:rPr>
            <a:t>9. Block chart – The block chart shows the relation between expression values as blocks of varying area. It uses a single expression and up to three dimensions, with each dimension block further divided into sub-blocks. The total area of the block chart always equals 100% of the possible expression values.</a:t>
          </a:r>
        </a:p>
      </dsp:txBody>
      <dsp:txXfrm>
        <a:off x="134719" y="214794"/>
        <a:ext cx="6588562" cy="2490299"/>
      </dsp:txXfrm>
    </dsp:sp>
    <dsp:sp modelId="{537E866C-B820-4343-A3A0-8578ED757892}">
      <dsp:nvSpPr>
        <dsp:cNvPr id="0" name=""/>
        <dsp:cNvSpPr/>
      </dsp:nvSpPr>
      <dsp:spPr>
        <a:xfrm>
          <a:off x="0" y="2897412"/>
          <a:ext cx="6858000" cy="27597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solidFill>
                <a:schemeClr val="bg1">
                  <a:lumMod val="10000"/>
                </a:schemeClr>
              </a:solidFill>
            </a:rPr>
            <a:t>10. Funnel chart – The funnel chart is typically used for showing data in flows and processes. From a display standpoint it is related to the pie chart. The chart may be shown with either segment height/width or segment area proportional to data. It is also possible to draw the chart with equal segment heights/widths without regards to data points</a:t>
          </a:r>
          <a:r>
            <a:rPr lang="en-US" sz="2000" kern="1200"/>
            <a:t>.</a:t>
          </a:r>
        </a:p>
      </dsp:txBody>
      <dsp:txXfrm>
        <a:off x="134719" y="3032131"/>
        <a:ext cx="6588562" cy="24902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ctrTitle"/>
          </p:nvPr>
        </p:nvSpPr>
        <p:spPr>
          <a:xfrm>
            <a:off x="3403092" y="1984248"/>
            <a:ext cx="5385816" cy="1225296"/>
          </a:xfrm>
        </p:spPr>
        <p:txBody>
          <a:bodyPr tIns="0" anchor="b" anchorCtr="0">
            <a:noAutofit/>
          </a:bodyPr>
          <a:lstStyle>
            <a:lvl1pPr algn="ctr">
              <a:defRPr sz="4400"/>
            </a:lvl1pPr>
          </a:lstStyle>
          <a:p>
            <a:r>
              <a:rPr lang="en-US"/>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rm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046720" y="2330704"/>
            <a:ext cx="3822192" cy="411480"/>
          </a:xfrm>
        </p:spPr>
        <p:txBody>
          <a:bodyPr anchor="b" anchorCtr="0">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rm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p:ph idx="1"/>
          </p:nvPr>
        </p:nvSpPr>
        <p:spPr>
          <a:xfrm>
            <a:off x="1508760" y="2837688"/>
            <a:ext cx="5879592" cy="270052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b" anchorCtr="0">
            <a:noAutofit/>
          </a:bodyPr>
          <a:lstStyle>
            <a:lvl1pPr algn="l">
              <a:defRPr sz="4400"/>
            </a:lvl1pPr>
          </a:lstStyle>
          <a:p>
            <a:r>
              <a:rPr lang="en-US"/>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3" name="Footer Placeholder 2"/>
          <p:cNvSpPr>
            <a:spLocks noGrp="1"/>
          </p:cNvSpPr>
          <p:nvPr>
            <p:ph type="ftr" sz="quarter" idx="11"/>
          </p:nvPr>
        </p:nvSpPr>
        <p:spPr/>
        <p:txBody>
          <a:bodyPr/>
          <a:lstStyle/>
          <a:p>
            <a:r>
              <a:rPr lang="en-US"/>
              <a:t>Presentation title</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p>
        </p:txBody>
      </p:sp>
      <p:sp>
        <p:nvSpPr>
          <p:cNvPr id="3" name="Content Placeholder 2"/>
          <p:cNvSpPr>
            <a:spLocks noGrp="1"/>
          </p:cNvSpPr>
          <p:nvPr userDrawn="1">
            <p:ph idx="1"/>
          </p:nvPr>
        </p:nvSpPr>
        <p:spPr>
          <a:xfrm>
            <a:off x="4224528" y="3222752"/>
            <a:ext cx="6766560" cy="270052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 name="Title 1"/>
          <p:cNvSpPr>
            <a:spLocks noGrp="1"/>
          </p:cNvSpPr>
          <p:nvPr>
            <p:ph type="title"/>
          </p:nvPr>
        </p:nvSpPr>
        <p:spPr>
          <a:xfrm>
            <a:off x="2895600" y="3776472"/>
            <a:ext cx="6400800" cy="768096"/>
          </a:xfrm>
        </p:spPr>
        <p:txBody>
          <a:bodyPr anchor="b" anchorCtr="0">
            <a:noAutofit/>
          </a:bodyPr>
          <a:lstStyle>
            <a:lvl1pPr>
              <a:lnSpc>
                <a:spcPct val="100000"/>
              </a:lnSpc>
              <a:defRPr sz="4400"/>
            </a:lvl1pPr>
          </a:lstStyle>
          <a:p>
            <a:r>
              <a:rPr lang="en-US"/>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3" name="Content Placeholder 2"/>
          <p:cNvSpPr>
            <a:spLocks noGrp="1"/>
          </p:cNvSpPr>
          <p:nvPr>
            <p:ph sz="half" idx="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noAutofit/>
          </a:bodyPr>
          <a:lstStyle/>
          <a:p>
            <a:r>
              <a:rPr lang="en-US"/>
              <a:t>Presentation title</a:t>
            </a:r>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chor="t" anchorCtr="0">
            <a:norm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7.xml"/><Relationship Id="rId7" Type="http://schemas.openxmlformats.org/officeDocument/2006/relationships/image" Target="../media/image38.png"/><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Layout" Target="../diagrams/layout8.xml"/><Relationship Id="rId7" Type="http://schemas.openxmlformats.org/officeDocument/2006/relationships/image" Target="../media/image47.jpeg"/><Relationship Id="rId2" Type="http://schemas.openxmlformats.org/officeDocument/2006/relationships/diagramData" Target="../diagrams/data8.xml"/><Relationship Id="rId1" Type="http://schemas.openxmlformats.org/officeDocument/2006/relationships/slideLayout" Target="../slideLayouts/slideLayout1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diagramLayout" Target="../diagrams/layout9.xml"/><Relationship Id="rId7" Type="http://schemas.openxmlformats.org/officeDocument/2006/relationships/image" Target="../media/image50.png"/><Relationship Id="rId2" Type="http://schemas.openxmlformats.org/officeDocument/2006/relationships/diagramData" Target="../diagrams/data9.xml"/><Relationship Id="rId1" Type="http://schemas.openxmlformats.org/officeDocument/2006/relationships/slideLayout" Target="../slideLayouts/slideLayout1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Layout" Target="../diagrams/layout10.xml"/><Relationship Id="rId7" Type="http://schemas.openxmlformats.org/officeDocument/2006/relationships/image" Target="../media/image56.png"/><Relationship Id="rId2" Type="http://schemas.openxmlformats.org/officeDocument/2006/relationships/diagramData" Target="../diagrams/data10.xml"/><Relationship Id="rId1" Type="http://schemas.openxmlformats.org/officeDocument/2006/relationships/slideLayout" Target="../slideLayouts/slideLayout1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66.png"/><Relationship Id="rId2" Type="http://schemas.openxmlformats.org/officeDocument/2006/relationships/diagramData" Target="../diagrams/data11.xml"/><Relationship Id="rId1" Type="http://schemas.openxmlformats.org/officeDocument/2006/relationships/slideLayout" Target="../slideLayouts/slideLayout1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hyperlink" Target="https://www.smashingmagazine.com/2015/06/design-principles-compositional-balance-symmetry-asymmetry/" TargetMode="External"/><Relationship Id="rId2" Type="http://schemas.openxmlformats.org/officeDocument/2006/relationships/hyperlink" Target="https://study.com/academy/lesson/balance-as-a-principle-of-design.html" TargetMode="External"/><Relationship Id="rId1" Type="http://schemas.openxmlformats.org/officeDocument/2006/relationships/slideLayout" Target="../slideLayouts/slideLayout18.xml"/><Relationship Id="rId5" Type="http://schemas.openxmlformats.org/officeDocument/2006/relationships/image" Target="../media/image74.jpeg"/><Relationship Id="rId4" Type="http://schemas.openxmlformats.org/officeDocument/2006/relationships/hyperlink" Target="https://blog.atlanticdesign.tech/2019/04/the-art-of-using-balance-in-graphic-design.html#:~:text=Discordant%20Balance,traditional%20rules%20might%20tell%20you."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2.xml"/><Relationship Id="rId7" Type="http://schemas.openxmlformats.org/officeDocument/2006/relationships/image" Target="../media/image14.jpe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6.gif"/><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p:txBody>
          <a:bodyPr/>
          <a:lstStyle/>
          <a:p>
            <a:r>
              <a:rPr lang="en-US"/>
              <a:t>Info 7390 Advances in Data Science and Architecture</a:t>
            </a:r>
          </a:p>
        </p:txBody>
      </p:sp>
      <p:sp>
        <p:nvSpPr>
          <p:cNvPr id="3" name="Subtitle 2">
            <a:extLst>
              <a:ext uri="{FF2B5EF4-FFF2-40B4-BE49-F238E27FC236}">
                <a16:creationId xmlns:a16="http://schemas.microsoft.com/office/drawing/2014/main" id="{86C1060B-300F-3CE3-E5AA-D8E29791C960}"/>
              </a:ext>
            </a:extLst>
          </p:cNvPr>
          <p:cNvSpPr>
            <a:spLocks noGrp="1"/>
          </p:cNvSpPr>
          <p:nvPr>
            <p:ph type="subTitle" idx="1"/>
          </p:nvPr>
        </p:nvSpPr>
        <p:spPr>
          <a:xfrm>
            <a:off x="4349496" y="3440733"/>
            <a:ext cx="4183121" cy="2086604"/>
          </a:xfrm>
        </p:spPr>
        <p:txBody>
          <a:bodyPr vert="horz" lIns="0" tIns="0" rIns="0" bIns="0" rtlCol="0" anchor="t">
            <a:noAutofit/>
          </a:bodyPr>
          <a:lstStyle/>
          <a:p>
            <a:r>
              <a:rPr lang="en-US">
                <a:cs typeface="Sabon Next LT"/>
              </a:rPr>
              <a:t>Week 3</a:t>
            </a:r>
          </a:p>
          <a:p>
            <a:r>
              <a:rPr lang="en-US">
                <a:cs typeface="Sabon Next LT"/>
              </a:rPr>
              <a:t>Data Analysis and Improvement</a:t>
            </a:r>
          </a:p>
          <a:p>
            <a:r>
              <a:rPr lang="en-US">
                <a:cs typeface="Sabon Next LT"/>
              </a:rPr>
              <a:t>Bhakti </a:t>
            </a:r>
            <a:r>
              <a:rPr lang="en-US" err="1">
                <a:cs typeface="Sabon Next LT"/>
              </a:rPr>
              <a:t>Ukey</a:t>
            </a:r>
            <a:r>
              <a:rPr lang="en-US">
                <a:cs typeface="Sabon Next LT"/>
              </a:rPr>
              <a:t>: ukey.b@northeastern.edu</a:t>
            </a:r>
          </a:p>
          <a:p>
            <a:endParaRPr lang="en-US">
              <a:cs typeface="Sabon Next LT"/>
            </a:endParaRPr>
          </a:p>
          <a:p>
            <a:endParaRPr lang="en-US">
              <a:cs typeface="Sabon Next LT"/>
            </a:endParaRP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2BC1-FCE0-5776-9616-4F666D6D7482}"/>
              </a:ext>
            </a:extLst>
          </p:cNvPr>
          <p:cNvSpPr>
            <a:spLocks noGrp="1"/>
          </p:cNvSpPr>
          <p:nvPr>
            <p:ph type="title"/>
          </p:nvPr>
        </p:nvSpPr>
        <p:spPr>
          <a:xfrm>
            <a:off x="758952" y="1216152"/>
            <a:ext cx="10671048" cy="768096"/>
          </a:xfrm>
        </p:spPr>
        <p:txBody>
          <a:bodyPr anchor="b">
            <a:normAutofit/>
          </a:bodyPr>
          <a:lstStyle/>
          <a:p>
            <a:pPr>
              <a:lnSpc>
                <a:spcPct val="90000"/>
              </a:lnSpc>
            </a:pPr>
            <a:r>
              <a:rPr lang="en-US" sz="2800"/>
              <a:t>Types of charts to use for representation</a:t>
            </a:r>
          </a:p>
        </p:txBody>
      </p:sp>
      <p:sp>
        <p:nvSpPr>
          <p:cNvPr id="4" name="Footer Placeholder 3">
            <a:extLst>
              <a:ext uri="{FF2B5EF4-FFF2-40B4-BE49-F238E27FC236}">
                <a16:creationId xmlns:a16="http://schemas.microsoft.com/office/drawing/2014/main" id="{D5DAD7D5-436C-97DA-8900-3A16D930B5C9}"/>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F65C1858-BCEE-B106-BB28-8B157BF3721A}"/>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10</a:t>
            </a:fld>
            <a:endParaRPr lang="en-US"/>
          </a:p>
        </p:txBody>
      </p:sp>
      <p:graphicFrame>
        <p:nvGraphicFramePr>
          <p:cNvPr id="7" name="Content Placeholder 2">
            <a:extLst>
              <a:ext uri="{FF2B5EF4-FFF2-40B4-BE49-F238E27FC236}">
                <a16:creationId xmlns:a16="http://schemas.microsoft.com/office/drawing/2014/main" id="{889662F9-48DA-CBD2-16CE-D628C6EB1C29}"/>
              </a:ext>
            </a:extLst>
          </p:cNvPr>
          <p:cNvGraphicFramePr>
            <a:graphicFrameLocks noGrp="1"/>
          </p:cNvGraphicFramePr>
          <p:nvPr>
            <p:ph sz="half" idx="1"/>
            <p:extLst>
              <p:ext uri="{D42A27DB-BD31-4B8C-83A1-F6EECF244321}">
                <p14:modId xmlns:p14="http://schemas.microsoft.com/office/powerpoint/2010/main" val="2197866368"/>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7568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3D6D8-3CC5-6280-5467-F37FF5B910D7}"/>
              </a:ext>
            </a:extLst>
          </p:cNvPr>
          <p:cNvSpPr>
            <a:spLocks noGrp="1"/>
          </p:cNvSpPr>
          <p:nvPr>
            <p:ph type="title"/>
          </p:nvPr>
        </p:nvSpPr>
        <p:spPr>
          <a:xfrm>
            <a:off x="747425" y="249381"/>
            <a:ext cx="5523200" cy="1616365"/>
          </a:xfrm>
        </p:spPr>
        <p:txBody>
          <a:bodyPr/>
          <a:lstStyle/>
          <a:p>
            <a:r>
              <a:rPr lang="en-US" sz="2800"/>
              <a:t>DESCRIPTION OF CHARTS</a:t>
            </a:r>
            <a:endParaRPr lang="en-US" sz="2800" b="0"/>
          </a:p>
          <a:p>
            <a:endParaRPr lang="en-US"/>
          </a:p>
        </p:txBody>
      </p:sp>
      <p:pic>
        <p:nvPicPr>
          <p:cNvPr id="7" name="Content Placeholder 6">
            <a:extLst>
              <a:ext uri="{FF2B5EF4-FFF2-40B4-BE49-F238E27FC236}">
                <a16:creationId xmlns:a16="http://schemas.microsoft.com/office/drawing/2014/main" id="{1336C4EF-5033-D7AE-EF92-85434A37398D}"/>
              </a:ext>
            </a:extLst>
          </p:cNvPr>
          <p:cNvPicPr>
            <a:picLocks noGrp="1" noChangeAspect="1"/>
          </p:cNvPicPr>
          <p:nvPr>
            <p:ph idx="1"/>
          </p:nvPr>
        </p:nvPicPr>
        <p:blipFill>
          <a:blip r:embed="rId2"/>
          <a:stretch>
            <a:fillRect/>
          </a:stretch>
        </p:blipFill>
        <p:spPr>
          <a:xfrm>
            <a:off x="6462857" y="744106"/>
            <a:ext cx="4836679" cy="3212811"/>
          </a:xfrm>
        </p:spPr>
      </p:pic>
      <p:sp>
        <p:nvSpPr>
          <p:cNvPr id="4" name="Text Placeholder 3">
            <a:extLst>
              <a:ext uri="{FF2B5EF4-FFF2-40B4-BE49-F238E27FC236}">
                <a16:creationId xmlns:a16="http://schemas.microsoft.com/office/drawing/2014/main" id="{3E335144-9B18-D376-A594-C50905FD4867}"/>
              </a:ext>
            </a:extLst>
          </p:cNvPr>
          <p:cNvSpPr>
            <a:spLocks noGrp="1"/>
          </p:cNvSpPr>
          <p:nvPr>
            <p:ph type="body" sz="half" idx="2"/>
          </p:nvPr>
        </p:nvSpPr>
        <p:spPr>
          <a:xfrm>
            <a:off x="357188" y="2057400"/>
            <a:ext cx="6002337" cy="4332288"/>
          </a:xfrm>
        </p:spPr>
        <p:txBody>
          <a:bodyPr vert="horz" lIns="91440" tIns="45720" rIns="91440" bIns="45720" rtlCol="0" anchor="t">
            <a:noAutofit/>
          </a:bodyPr>
          <a:lstStyle/>
          <a:p>
            <a:r>
              <a:rPr lang="en-US" sz="2000">
                <a:ea typeface="+mn-lt"/>
                <a:cs typeface="+mn-lt"/>
              </a:rPr>
              <a:t>1. Bar chart – This is the most basic chart type. Each x-axis value corresponds to a bar. The bar height corresponds to its numerical y-axis value.</a:t>
            </a:r>
          </a:p>
          <a:p>
            <a:pPr marL="347345" indent="-347345">
              <a:buFont typeface="Arial"/>
              <a:buChar char="•"/>
            </a:pPr>
            <a:r>
              <a:rPr lang="en-US" sz="2000">
                <a:latin typeface="Arial"/>
                <a:cs typeface="Arial"/>
              </a:rPr>
              <a:t>Vertical Bar Charts: They are  best for comparing means or percentages between 2 to 7 different groups, making its cross analysis with happiness perfect for a vertical bar chart. when comparing categories that are mutually exclusive.</a:t>
            </a:r>
          </a:p>
          <a:p>
            <a:pPr marL="347345" indent="-347345">
              <a:buFont typeface="Arial"/>
              <a:buChar char="•"/>
            </a:pPr>
            <a:r>
              <a:rPr lang="en-US" sz="2000">
                <a:latin typeface="Arial"/>
                <a:cs typeface="Arial"/>
              </a:rPr>
              <a:t> Horizontal Bar Charts: when comparing categories that are mutually exclusive. more than 7 categories of candy were measured independently and are being compared to one another.</a:t>
            </a:r>
          </a:p>
          <a:p>
            <a:endParaRPr lang="en-US" sz="2000">
              <a:ea typeface="+mn-lt"/>
              <a:cs typeface="+mn-lt"/>
            </a:endParaRPr>
          </a:p>
          <a:p>
            <a:endParaRPr lang="en-US">
              <a:cs typeface="Sabon Next LT"/>
            </a:endParaRPr>
          </a:p>
        </p:txBody>
      </p:sp>
      <p:sp>
        <p:nvSpPr>
          <p:cNvPr id="5" name="Footer Placeholder 4">
            <a:extLst>
              <a:ext uri="{FF2B5EF4-FFF2-40B4-BE49-F238E27FC236}">
                <a16:creationId xmlns:a16="http://schemas.microsoft.com/office/drawing/2014/main" id="{BD461D8B-D0B3-565F-AFE5-870B98AA6C40}"/>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B8FE2DEA-88AF-7363-94B3-CE9AB92110ED}"/>
              </a:ext>
            </a:extLst>
          </p:cNvPr>
          <p:cNvSpPr>
            <a:spLocks noGrp="1"/>
          </p:cNvSpPr>
          <p:nvPr>
            <p:ph type="sldNum" sz="quarter" idx="12"/>
          </p:nvPr>
        </p:nvSpPr>
        <p:spPr/>
        <p:txBody>
          <a:bodyPr/>
          <a:lstStyle/>
          <a:p>
            <a:fld id="{48F63A3B-78C7-47BE-AE5E-E10140E04643}" type="slidenum">
              <a:rPr lang="en-US" dirty="0"/>
              <a:t>11</a:t>
            </a:fld>
            <a:endParaRPr lang="en-US"/>
          </a:p>
        </p:txBody>
      </p:sp>
      <p:pic>
        <p:nvPicPr>
          <p:cNvPr id="8" name="Picture 7">
            <a:extLst>
              <a:ext uri="{FF2B5EF4-FFF2-40B4-BE49-F238E27FC236}">
                <a16:creationId xmlns:a16="http://schemas.microsoft.com/office/drawing/2014/main" id="{F6D8471F-CDB0-F2B2-68DF-AF35D7F75D67}"/>
              </a:ext>
            </a:extLst>
          </p:cNvPr>
          <p:cNvPicPr>
            <a:picLocks noChangeAspect="1"/>
          </p:cNvPicPr>
          <p:nvPr/>
        </p:nvPicPr>
        <p:blipFill>
          <a:blip r:embed="rId3"/>
          <a:stretch>
            <a:fillRect/>
          </a:stretch>
        </p:blipFill>
        <p:spPr>
          <a:xfrm>
            <a:off x="6560128" y="4235147"/>
            <a:ext cx="4717472" cy="2128434"/>
          </a:xfrm>
          <a:prstGeom prst="rect">
            <a:avLst/>
          </a:prstGeom>
        </p:spPr>
      </p:pic>
    </p:spTree>
    <p:extLst>
      <p:ext uri="{BB962C8B-B14F-4D97-AF65-F5344CB8AC3E}">
        <p14:creationId xmlns:p14="http://schemas.microsoft.com/office/powerpoint/2010/main" val="3331894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7CE-D6D5-C5A6-F999-BD03F2EE96C9}"/>
              </a:ext>
            </a:extLst>
          </p:cNvPr>
          <p:cNvSpPr>
            <a:spLocks noGrp="1"/>
          </p:cNvSpPr>
          <p:nvPr>
            <p:ph type="title"/>
          </p:nvPr>
        </p:nvSpPr>
        <p:spPr>
          <a:xfrm>
            <a:off x="839788" y="457200"/>
            <a:ext cx="6751637" cy="1041400"/>
          </a:xfrm>
        </p:spPr>
        <p:txBody>
          <a:bodyPr anchor="b">
            <a:normAutofit/>
          </a:bodyPr>
          <a:lstStyle/>
          <a:p>
            <a:r>
              <a:rPr lang="en-US"/>
              <a:t>Description of charts</a:t>
            </a:r>
          </a:p>
        </p:txBody>
      </p:sp>
      <p:pic>
        <p:nvPicPr>
          <p:cNvPr id="7" name="Picture 6" descr="A pie chart with numbers and text&#10;&#10;Description automatically generated">
            <a:extLst>
              <a:ext uri="{FF2B5EF4-FFF2-40B4-BE49-F238E27FC236}">
                <a16:creationId xmlns:a16="http://schemas.microsoft.com/office/drawing/2014/main" id="{1E0A2168-11D2-C726-9E0D-B5DFCAA05355}"/>
              </a:ext>
            </a:extLst>
          </p:cNvPr>
          <p:cNvPicPr>
            <a:picLocks noChangeAspect="1"/>
          </p:cNvPicPr>
          <p:nvPr/>
        </p:nvPicPr>
        <p:blipFill>
          <a:blip r:embed="rId2"/>
          <a:stretch>
            <a:fillRect/>
          </a:stretch>
        </p:blipFill>
        <p:spPr>
          <a:xfrm>
            <a:off x="7062788" y="2046034"/>
            <a:ext cx="4889500" cy="3632707"/>
          </a:xfrm>
          <a:prstGeom prst="rect">
            <a:avLst/>
          </a:prstGeom>
          <a:noFill/>
        </p:spPr>
      </p:pic>
      <p:sp>
        <p:nvSpPr>
          <p:cNvPr id="3" name="Content Placeholder 2">
            <a:extLst>
              <a:ext uri="{FF2B5EF4-FFF2-40B4-BE49-F238E27FC236}">
                <a16:creationId xmlns:a16="http://schemas.microsoft.com/office/drawing/2014/main" id="{2FBE2930-1F1E-A820-7128-00DF16217EC1}"/>
              </a:ext>
            </a:extLst>
          </p:cNvPr>
          <p:cNvSpPr>
            <a:spLocks noGrp="1"/>
          </p:cNvSpPr>
          <p:nvPr>
            <p:ph type="body" sz="half" idx="2"/>
          </p:nvPr>
        </p:nvSpPr>
        <p:spPr>
          <a:xfrm>
            <a:off x="306388" y="2057400"/>
            <a:ext cx="6370637" cy="3811588"/>
          </a:xfrm>
        </p:spPr>
        <p:txBody>
          <a:bodyPr vert="horz" lIns="91440" tIns="45720" rIns="91440" bIns="45720" rtlCol="0" anchor="t">
            <a:noAutofit/>
          </a:bodyPr>
          <a:lstStyle/>
          <a:p>
            <a:pPr marL="0" indent="0">
              <a:buNone/>
            </a:pPr>
            <a:r>
              <a:rPr lang="en-US" sz="2400"/>
              <a:t>2. Pie chart – A pie chart is a circular graph that represents data as slices of a pie or as segments of a circle. Each slice, or sector, in a pie chart corresponds to a specific category or data point, and the size of each slice is proportional to the quantity it represents within the whole dataset. Pie charts are useful for displaying the distribution of data across categories or showing the relative proportions of different components within a whole</a:t>
            </a:r>
            <a:endParaRPr lang="en-US" sz="2400">
              <a:cs typeface="Sabon Next LT"/>
            </a:endParaRPr>
          </a:p>
          <a:p>
            <a:pPr marL="0" indent="0">
              <a:buNone/>
            </a:pPr>
            <a:endParaRPr lang="en-US" sz="2400">
              <a:cs typeface="Sabon Next LT"/>
            </a:endParaRPr>
          </a:p>
          <a:p>
            <a:pPr marL="0" indent="0">
              <a:buNone/>
            </a:pPr>
            <a:endParaRPr lang="en-US" sz="2400">
              <a:cs typeface="Sabon Next LT"/>
            </a:endParaRPr>
          </a:p>
        </p:txBody>
      </p:sp>
      <p:sp>
        <p:nvSpPr>
          <p:cNvPr id="4" name="Footer Placeholder 3">
            <a:extLst>
              <a:ext uri="{FF2B5EF4-FFF2-40B4-BE49-F238E27FC236}">
                <a16:creationId xmlns:a16="http://schemas.microsoft.com/office/drawing/2014/main" id="{AFB842C0-AE94-C327-8D34-54D4525ADDE0}"/>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A280404F-3C82-6C57-7EFE-20805EEE4AC2}"/>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12</a:t>
            </a:fld>
            <a:endParaRPr lang="en-US"/>
          </a:p>
        </p:txBody>
      </p:sp>
    </p:spTree>
    <p:extLst>
      <p:ext uri="{BB962C8B-B14F-4D97-AF65-F5344CB8AC3E}">
        <p14:creationId xmlns:p14="http://schemas.microsoft.com/office/powerpoint/2010/main" val="2691334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7CE-D6D5-C5A6-F999-BD03F2EE96C9}"/>
              </a:ext>
            </a:extLst>
          </p:cNvPr>
          <p:cNvSpPr>
            <a:spLocks noGrp="1"/>
          </p:cNvSpPr>
          <p:nvPr>
            <p:ph type="title"/>
          </p:nvPr>
        </p:nvSpPr>
        <p:spPr>
          <a:xfrm>
            <a:off x="103188" y="457200"/>
            <a:ext cx="4948237" cy="1600200"/>
          </a:xfrm>
        </p:spPr>
        <p:txBody>
          <a:bodyPr anchor="b">
            <a:normAutofit/>
          </a:bodyPr>
          <a:lstStyle/>
          <a:p>
            <a:r>
              <a:rPr lang="en-US"/>
              <a:t>Description of charts</a:t>
            </a:r>
          </a:p>
        </p:txBody>
      </p:sp>
      <p:sp>
        <p:nvSpPr>
          <p:cNvPr id="11" name="Text Placeholder 3">
            <a:extLst>
              <a:ext uri="{FF2B5EF4-FFF2-40B4-BE49-F238E27FC236}">
                <a16:creationId xmlns:a16="http://schemas.microsoft.com/office/drawing/2014/main" id="{B6A9FD4B-F95C-7E0E-12A0-77F4A6546355}"/>
              </a:ext>
            </a:extLst>
          </p:cNvPr>
          <p:cNvSpPr>
            <a:spLocks noGrp="1"/>
          </p:cNvSpPr>
          <p:nvPr>
            <p:ph type="body" sz="half" idx="2"/>
          </p:nvPr>
        </p:nvSpPr>
        <p:spPr>
          <a:xfrm>
            <a:off x="471488" y="2146300"/>
            <a:ext cx="4668837" cy="4471988"/>
          </a:xfrm>
        </p:spPr>
        <p:txBody>
          <a:bodyPr/>
          <a:lstStyle/>
          <a:p>
            <a:endParaRPr lang="en-US"/>
          </a:p>
        </p:txBody>
      </p:sp>
      <p:sp>
        <p:nvSpPr>
          <p:cNvPr id="4" name="Footer Placeholder 3">
            <a:extLst>
              <a:ext uri="{FF2B5EF4-FFF2-40B4-BE49-F238E27FC236}">
                <a16:creationId xmlns:a16="http://schemas.microsoft.com/office/drawing/2014/main" id="{AFB842C0-AE94-C327-8D34-54D4525ADDE0}"/>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A280404F-3C82-6C57-7EFE-20805EEE4AC2}"/>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13</a:t>
            </a:fld>
            <a:endParaRPr lang="en-US"/>
          </a:p>
        </p:txBody>
      </p:sp>
      <p:graphicFrame>
        <p:nvGraphicFramePr>
          <p:cNvPr id="9" name="Content Placeholder 2">
            <a:extLst>
              <a:ext uri="{FF2B5EF4-FFF2-40B4-BE49-F238E27FC236}">
                <a16:creationId xmlns:a16="http://schemas.microsoft.com/office/drawing/2014/main" id="{C89AF477-3C32-EE39-AC80-93981132356C}"/>
              </a:ext>
            </a:extLst>
          </p:cNvPr>
          <p:cNvGraphicFramePr>
            <a:graphicFrameLocks noGrp="1"/>
          </p:cNvGraphicFramePr>
          <p:nvPr>
            <p:ph idx="1"/>
            <p:extLst>
              <p:ext uri="{D42A27DB-BD31-4B8C-83A1-F6EECF244321}">
                <p14:modId xmlns:p14="http://schemas.microsoft.com/office/powerpoint/2010/main" val="4029475270"/>
              </p:ext>
            </p:extLst>
          </p:nvPr>
        </p:nvGraphicFramePr>
        <p:xfrm>
          <a:off x="5513388" y="479425"/>
          <a:ext cx="6578600" cy="6270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8" name="Picture 37" descr="A graph with numbers and lines&#10;&#10;Description automatically generated">
            <a:extLst>
              <a:ext uri="{FF2B5EF4-FFF2-40B4-BE49-F238E27FC236}">
                <a16:creationId xmlns:a16="http://schemas.microsoft.com/office/drawing/2014/main" id="{C363F52B-E174-CC26-5A0C-BCA2E6BE5D20}"/>
              </a:ext>
            </a:extLst>
          </p:cNvPr>
          <p:cNvPicPr>
            <a:picLocks noChangeAspect="1"/>
          </p:cNvPicPr>
          <p:nvPr/>
        </p:nvPicPr>
        <p:blipFill>
          <a:blip r:embed="rId7"/>
          <a:stretch>
            <a:fillRect/>
          </a:stretch>
        </p:blipFill>
        <p:spPr>
          <a:xfrm>
            <a:off x="101600" y="1861763"/>
            <a:ext cx="4521200" cy="2423273"/>
          </a:xfrm>
          <a:prstGeom prst="rect">
            <a:avLst/>
          </a:prstGeom>
        </p:spPr>
      </p:pic>
      <p:pic>
        <p:nvPicPr>
          <p:cNvPr id="39" name="Picture 38" descr="A graph of a graph of cell phones and tablets&#10;&#10;Description automatically generated">
            <a:extLst>
              <a:ext uri="{FF2B5EF4-FFF2-40B4-BE49-F238E27FC236}">
                <a16:creationId xmlns:a16="http://schemas.microsoft.com/office/drawing/2014/main" id="{1F3EECFD-5A39-1729-0D54-7656637C3020}"/>
              </a:ext>
            </a:extLst>
          </p:cNvPr>
          <p:cNvPicPr>
            <a:picLocks noChangeAspect="1"/>
          </p:cNvPicPr>
          <p:nvPr/>
        </p:nvPicPr>
        <p:blipFill>
          <a:blip r:embed="rId8"/>
          <a:stretch>
            <a:fillRect/>
          </a:stretch>
        </p:blipFill>
        <p:spPr>
          <a:xfrm>
            <a:off x="101600" y="4375283"/>
            <a:ext cx="2743200" cy="1993635"/>
          </a:xfrm>
          <a:prstGeom prst="rect">
            <a:avLst/>
          </a:prstGeom>
        </p:spPr>
      </p:pic>
      <p:pic>
        <p:nvPicPr>
          <p:cNvPr id="40" name="Picture 39">
            <a:extLst>
              <a:ext uri="{FF2B5EF4-FFF2-40B4-BE49-F238E27FC236}">
                <a16:creationId xmlns:a16="http://schemas.microsoft.com/office/drawing/2014/main" id="{3CB43A8D-C9A8-4124-D21E-6C1ABED8DA49}"/>
              </a:ext>
            </a:extLst>
          </p:cNvPr>
          <p:cNvPicPr>
            <a:picLocks noChangeAspect="1"/>
          </p:cNvPicPr>
          <p:nvPr/>
        </p:nvPicPr>
        <p:blipFill>
          <a:blip r:embed="rId9"/>
          <a:stretch>
            <a:fillRect/>
          </a:stretch>
        </p:blipFill>
        <p:spPr>
          <a:xfrm>
            <a:off x="3048000" y="4193200"/>
            <a:ext cx="1981200" cy="2154600"/>
          </a:xfrm>
          <a:prstGeom prst="rect">
            <a:avLst/>
          </a:prstGeom>
        </p:spPr>
      </p:pic>
    </p:spTree>
    <p:extLst>
      <p:ext uri="{BB962C8B-B14F-4D97-AF65-F5344CB8AC3E}">
        <p14:creationId xmlns:p14="http://schemas.microsoft.com/office/powerpoint/2010/main" val="228285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7CE-D6D5-C5A6-F999-BD03F2EE96C9}"/>
              </a:ext>
            </a:extLst>
          </p:cNvPr>
          <p:cNvSpPr>
            <a:spLocks noGrp="1"/>
          </p:cNvSpPr>
          <p:nvPr>
            <p:ph type="title"/>
          </p:nvPr>
        </p:nvSpPr>
        <p:spPr>
          <a:xfrm>
            <a:off x="1588" y="457200"/>
            <a:ext cx="5164137" cy="1092200"/>
          </a:xfrm>
        </p:spPr>
        <p:txBody>
          <a:bodyPr anchor="b">
            <a:normAutofit fontScale="90000"/>
          </a:bodyPr>
          <a:lstStyle/>
          <a:p>
            <a:r>
              <a:rPr lang="en-US"/>
              <a:t>Description of charts</a:t>
            </a:r>
          </a:p>
        </p:txBody>
      </p:sp>
      <p:sp>
        <p:nvSpPr>
          <p:cNvPr id="11" name="Text Placeholder 3">
            <a:extLst>
              <a:ext uri="{FF2B5EF4-FFF2-40B4-BE49-F238E27FC236}">
                <a16:creationId xmlns:a16="http://schemas.microsoft.com/office/drawing/2014/main" id="{9F169F56-5011-AD83-08F7-A436486D2BE2}"/>
              </a:ext>
            </a:extLst>
          </p:cNvPr>
          <p:cNvSpPr>
            <a:spLocks noGrp="1"/>
          </p:cNvSpPr>
          <p:nvPr>
            <p:ph type="body" sz="half" idx="2"/>
          </p:nvPr>
        </p:nvSpPr>
        <p:spPr>
          <a:xfrm>
            <a:off x="153988" y="1600200"/>
            <a:ext cx="4846637" cy="4903788"/>
          </a:xfrm>
        </p:spPr>
        <p:txBody>
          <a:bodyPr/>
          <a:lstStyle/>
          <a:p>
            <a:endParaRPr lang="en-US"/>
          </a:p>
        </p:txBody>
      </p:sp>
      <p:sp>
        <p:nvSpPr>
          <p:cNvPr id="4" name="Footer Placeholder 3">
            <a:extLst>
              <a:ext uri="{FF2B5EF4-FFF2-40B4-BE49-F238E27FC236}">
                <a16:creationId xmlns:a16="http://schemas.microsoft.com/office/drawing/2014/main" id="{AFB842C0-AE94-C327-8D34-54D4525ADDE0}"/>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A280404F-3C82-6C57-7EFE-20805EEE4AC2}"/>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14</a:t>
            </a:fld>
            <a:endParaRPr lang="en-US"/>
          </a:p>
        </p:txBody>
      </p:sp>
      <p:graphicFrame>
        <p:nvGraphicFramePr>
          <p:cNvPr id="7" name="Content Placeholder 2">
            <a:extLst>
              <a:ext uri="{FF2B5EF4-FFF2-40B4-BE49-F238E27FC236}">
                <a16:creationId xmlns:a16="http://schemas.microsoft.com/office/drawing/2014/main" id="{4BEEF6EC-8027-E613-5639-F990E6C2CFB9}"/>
              </a:ext>
            </a:extLst>
          </p:cNvPr>
          <p:cNvGraphicFramePr>
            <a:graphicFrameLocks noGrp="1"/>
          </p:cNvGraphicFramePr>
          <p:nvPr>
            <p:ph idx="1"/>
            <p:extLst>
              <p:ext uri="{D42A27DB-BD31-4B8C-83A1-F6EECF244321}">
                <p14:modId xmlns:p14="http://schemas.microsoft.com/office/powerpoint/2010/main" val="2557734855"/>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8" name="Picture 17" descr="A diagram of a graph&#10;&#10;Description automatically generated">
            <a:extLst>
              <a:ext uri="{FF2B5EF4-FFF2-40B4-BE49-F238E27FC236}">
                <a16:creationId xmlns:a16="http://schemas.microsoft.com/office/drawing/2014/main" id="{523E3751-8B35-1FF3-5813-C0138E42FE86}"/>
              </a:ext>
            </a:extLst>
          </p:cNvPr>
          <p:cNvPicPr>
            <a:picLocks noChangeAspect="1"/>
          </p:cNvPicPr>
          <p:nvPr/>
        </p:nvPicPr>
        <p:blipFill>
          <a:blip r:embed="rId7"/>
          <a:stretch>
            <a:fillRect/>
          </a:stretch>
        </p:blipFill>
        <p:spPr>
          <a:xfrm>
            <a:off x="307975" y="1557338"/>
            <a:ext cx="2355850" cy="2816225"/>
          </a:xfrm>
          <a:prstGeom prst="rect">
            <a:avLst/>
          </a:prstGeom>
        </p:spPr>
      </p:pic>
      <p:pic>
        <p:nvPicPr>
          <p:cNvPr id="19" name="Picture 18" descr="A multicolored chart with numbers&#10;&#10;Description automatically generated">
            <a:extLst>
              <a:ext uri="{FF2B5EF4-FFF2-40B4-BE49-F238E27FC236}">
                <a16:creationId xmlns:a16="http://schemas.microsoft.com/office/drawing/2014/main" id="{2CFB4BE0-1572-8EF5-5BC6-0E42AA16FD64}"/>
              </a:ext>
            </a:extLst>
          </p:cNvPr>
          <p:cNvPicPr>
            <a:picLocks noChangeAspect="1"/>
          </p:cNvPicPr>
          <p:nvPr/>
        </p:nvPicPr>
        <p:blipFill>
          <a:blip r:embed="rId8"/>
          <a:stretch>
            <a:fillRect/>
          </a:stretch>
        </p:blipFill>
        <p:spPr>
          <a:xfrm>
            <a:off x="2776538" y="1560513"/>
            <a:ext cx="2244725" cy="2835275"/>
          </a:xfrm>
          <a:prstGeom prst="rect">
            <a:avLst/>
          </a:prstGeom>
        </p:spPr>
      </p:pic>
      <p:pic>
        <p:nvPicPr>
          <p:cNvPr id="20" name="Picture 19" descr="A screenshot of a graph&#10;&#10;Description automatically generated">
            <a:extLst>
              <a:ext uri="{FF2B5EF4-FFF2-40B4-BE49-F238E27FC236}">
                <a16:creationId xmlns:a16="http://schemas.microsoft.com/office/drawing/2014/main" id="{B97000DA-6FBF-BDE9-3457-3E2A2A16123A}"/>
              </a:ext>
            </a:extLst>
          </p:cNvPr>
          <p:cNvPicPr>
            <a:picLocks noChangeAspect="1"/>
          </p:cNvPicPr>
          <p:nvPr/>
        </p:nvPicPr>
        <p:blipFill>
          <a:blip r:embed="rId9"/>
          <a:stretch>
            <a:fillRect/>
          </a:stretch>
        </p:blipFill>
        <p:spPr>
          <a:xfrm>
            <a:off x="165100" y="4443972"/>
            <a:ext cx="4648200" cy="2059456"/>
          </a:xfrm>
          <a:prstGeom prst="rect">
            <a:avLst/>
          </a:prstGeom>
        </p:spPr>
      </p:pic>
    </p:spTree>
    <p:extLst>
      <p:ext uri="{BB962C8B-B14F-4D97-AF65-F5344CB8AC3E}">
        <p14:creationId xmlns:p14="http://schemas.microsoft.com/office/powerpoint/2010/main" val="3200912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7CE-D6D5-C5A6-F999-BD03F2EE96C9}"/>
              </a:ext>
            </a:extLst>
          </p:cNvPr>
          <p:cNvSpPr>
            <a:spLocks noGrp="1"/>
          </p:cNvSpPr>
          <p:nvPr>
            <p:ph type="title"/>
          </p:nvPr>
        </p:nvSpPr>
        <p:spPr>
          <a:xfrm>
            <a:off x="141288" y="457200"/>
            <a:ext cx="5011737" cy="1600200"/>
          </a:xfrm>
        </p:spPr>
        <p:txBody>
          <a:bodyPr anchor="b">
            <a:normAutofit/>
          </a:bodyPr>
          <a:lstStyle/>
          <a:p>
            <a:r>
              <a:rPr lang="en-US"/>
              <a:t>Description of charts</a:t>
            </a:r>
          </a:p>
        </p:txBody>
      </p:sp>
      <p:sp>
        <p:nvSpPr>
          <p:cNvPr id="11" name="Text Placeholder 3">
            <a:extLst>
              <a:ext uri="{FF2B5EF4-FFF2-40B4-BE49-F238E27FC236}">
                <a16:creationId xmlns:a16="http://schemas.microsoft.com/office/drawing/2014/main" id="{52913F20-01AE-343E-34F1-89F69D1FBFBE}"/>
              </a:ext>
            </a:extLst>
          </p:cNvPr>
          <p:cNvSpPr>
            <a:spLocks noGrp="1"/>
          </p:cNvSpPr>
          <p:nvPr>
            <p:ph type="body" sz="half" idx="2"/>
          </p:nvPr>
        </p:nvSpPr>
        <p:spPr>
          <a:xfrm>
            <a:off x="141288" y="2057400"/>
            <a:ext cx="4630737" cy="4776788"/>
          </a:xfrm>
        </p:spPr>
        <p:txBody>
          <a:bodyPr/>
          <a:lstStyle/>
          <a:p>
            <a:endParaRPr lang="en-US"/>
          </a:p>
        </p:txBody>
      </p:sp>
      <p:sp>
        <p:nvSpPr>
          <p:cNvPr id="4" name="Footer Placeholder 3">
            <a:extLst>
              <a:ext uri="{FF2B5EF4-FFF2-40B4-BE49-F238E27FC236}">
                <a16:creationId xmlns:a16="http://schemas.microsoft.com/office/drawing/2014/main" id="{AFB842C0-AE94-C327-8D34-54D4525ADDE0}"/>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A280404F-3C82-6C57-7EFE-20805EEE4AC2}"/>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15</a:t>
            </a:fld>
            <a:endParaRPr lang="en-US"/>
          </a:p>
        </p:txBody>
      </p:sp>
      <p:graphicFrame>
        <p:nvGraphicFramePr>
          <p:cNvPr id="7" name="Content Placeholder 2">
            <a:extLst>
              <a:ext uri="{FF2B5EF4-FFF2-40B4-BE49-F238E27FC236}">
                <a16:creationId xmlns:a16="http://schemas.microsoft.com/office/drawing/2014/main" id="{CCA475B9-C071-78EA-8DAB-5A6FAEBF98D6}"/>
              </a:ext>
            </a:extLst>
          </p:cNvPr>
          <p:cNvGraphicFramePr>
            <a:graphicFrameLocks noGrp="1"/>
          </p:cNvGraphicFramePr>
          <p:nvPr>
            <p:ph idx="1"/>
            <p:extLst>
              <p:ext uri="{D42A27DB-BD31-4B8C-83A1-F6EECF244321}">
                <p14:modId xmlns:p14="http://schemas.microsoft.com/office/powerpoint/2010/main" val="1382394861"/>
              </p:ext>
            </p:extLst>
          </p:nvPr>
        </p:nvGraphicFramePr>
        <p:xfrm>
          <a:off x="5183188" y="1241425"/>
          <a:ext cx="6858000" cy="5737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5" descr="A chart of sales funnel&#10;&#10;Description automatically generated">
            <a:extLst>
              <a:ext uri="{FF2B5EF4-FFF2-40B4-BE49-F238E27FC236}">
                <a16:creationId xmlns:a16="http://schemas.microsoft.com/office/drawing/2014/main" id="{07211464-B347-788D-7A6F-AC721FCB5F99}"/>
              </a:ext>
            </a:extLst>
          </p:cNvPr>
          <p:cNvPicPr>
            <a:picLocks noChangeAspect="1"/>
          </p:cNvPicPr>
          <p:nvPr/>
        </p:nvPicPr>
        <p:blipFill>
          <a:blip r:embed="rId7"/>
          <a:stretch>
            <a:fillRect/>
          </a:stretch>
        </p:blipFill>
        <p:spPr>
          <a:xfrm>
            <a:off x="622300" y="3927276"/>
            <a:ext cx="3848100" cy="2915048"/>
          </a:xfrm>
          <a:prstGeom prst="rect">
            <a:avLst/>
          </a:prstGeom>
        </p:spPr>
      </p:pic>
      <p:pic>
        <p:nvPicPr>
          <p:cNvPr id="27" name="Picture 26" descr="A screenshot of a graph&#10;&#10;Description automatically generated">
            <a:extLst>
              <a:ext uri="{FF2B5EF4-FFF2-40B4-BE49-F238E27FC236}">
                <a16:creationId xmlns:a16="http://schemas.microsoft.com/office/drawing/2014/main" id="{9CA7A8F0-1BC9-EBEA-DED4-0FBC5B3115F0}"/>
              </a:ext>
            </a:extLst>
          </p:cNvPr>
          <p:cNvPicPr>
            <a:picLocks noChangeAspect="1"/>
          </p:cNvPicPr>
          <p:nvPr/>
        </p:nvPicPr>
        <p:blipFill>
          <a:blip r:embed="rId8"/>
          <a:stretch>
            <a:fillRect/>
          </a:stretch>
        </p:blipFill>
        <p:spPr>
          <a:xfrm>
            <a:off x="163513" y="2060575"/>
            <a:ext cx="4295775" cy="1847850"/>
          </a:xfrm>
          <a:prstGeom prst="rect">
            <a:avLst/>
          </a:prstGeom>
        </p:spPr>
      </p:pic>
    </p:spTree>
    <p:extLst>
      <p:ext uri="{BB962C8B-B14F-4D97-AF65-F5344CB8AC3E}">
        <p14:creationId xmlns:p14="http://schemas.microsoft.com/office/powerpoint/2010/main" val="2158834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7CE-D6D5-C5A6-F999-BD03F2EE96C9}"/>
              </a:ext>
            </a:extLst>
          </p:cNvPr>
          <p:cNvSpPr>
            <a:spLocks noGrp="1"/>
          </p:cNvSpPr>
          <p:nvPr>
            <p:ph type="title"/>
          </p:nvPr>
        </p:nvSpPr>
        <p:spPr>
          <a:xfrm>
            <a:off x="839788" y="457200"/>
            <a:ext cx="7234237" cy="1092200"/>
          </a:xfrm>
        </p:spPr>
        <p:txBody>
          <a:bodyPr anchor="b">
            <a:normAutofit/>
          </a:bodyPr>
          <a:lstStyle/>
          <a:p>
            <a:r>
              <a:rPr lang="en-US"/>
              <a:t>Description of charts</a:t>
            </a:r>
          </a:p>
        </p:txBody>
      </p:sp>
      <p:sp>
        <p:nvSpPr>
          <p:cNvPr id="12" name="Text Placeholder 3">
            <a:extLst>
              <a:ext uri="{FF2B5EF4-FFF2-40B4-BE49-F238E27FC236}">
                <a16:creationId xmlns:a16="http://schemas.microsoft.com/office/drawing/2014/main" id="{49CDE66C-DDE3-9B04-B32E-CDC09426233A}"/>
              </a:ext>
            </a:extLst>
          </p:cNvPr>
          <p:cNvSpPr>
            <a:spLocks noGrp="1"/>
          </p:cNvSpPr>
          <p:nvPr>
            <p:ph type="body" sz="half" idx="2"/>
          </p:nvPr>
        </p:nvSpPr>
        <p:spPr>
          <a:xfrm>
            <a:off x="14288" y="2057400"/>
            <a:ext cx="4122737" cy="4725988"/>
          </a:xfrm>
        </p:spPr>
        <p:txBody>
          <a:bodyPr/>
          <a:lstStyle/>
          <a:p>
            <a:endParaRPr lang="en-US"/>
          </a:p>
        </p:txBody>
      </p:sp>
      <p:sp>
        <p:nvSpPr>
          <p:cNvPr id="4" name="Footer Placeholder 3">
            <a:extLst>
              <a:ext uri="{FF2B5EF4-FFF2-40B4-BE49-F238E27FC236}">
                <a16:creationId xmlns:a16="http://schemas.microsoft.com/office/drawing/2014/main" id="{AFB842C0-AE94-C327-8D34-54D4525ADDE0}"/>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A280404F-3C82-6C57-7EFE-20805EEE4AC2}"/>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16</a:t>
            </a:fld>
            <a:endParaRPr lang="en-US"/>
          </a:p>
        </p:txBody>
      </p:sp>
      <p:graphicFrame>
        <p:nvGraphicFramePr>
          <p:cNvPr id="7" name="Content Placeholder 2">
            <a:extLst>
              <a:ext uri="{FF2B5EF4-FFF2-40B4-BE49-F238E27FC236}">
                <a16:creationId xmlns:a16="http://schemas.microsoft.com/office/drawing/2014/main" id="{BC0D0AC2-E0EA-AA49-D551-04F9C6D50C18}"/>
              </a:ext>
            </a:extLst>
          </p:cNvPr>
          <p:cNvGraphicFramePr>
            <a:graphicFrameLocks noGrp="1"/>
          </p:cNvGraphicFramePr>
          <p:nvPr>
            <p:ph idx="1"/>
            <p:extLst>
              <p:ext uri="{D42A27DB-BD31-4B8C-83A1-F6EECF244321}">
                <p14:modId xmlns:p14="http://schemas.microsoft.com/office/powerpoint/2010/main" val="4019478423"/>
              </p:ext>
            </p:extLst>
          </p:nvPr>
        </p:nvGraphicFramePr>
        <p:xfrm>
          <a:off x="3836988" y="733425"/>
          <a:ext cx="8280400" cy="6804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9" name="Picture 98" descr="A screenshot of a spreadsheet&#10;&#10;Description automatically generated">
            <a:extLst>
              <a:ext uri="{FF2B5EF4-FFF2-40B4-BE49-F238E27FC236}">
                <a16:creationId xmlns:a16="http://schemas.microsoft.com/office/drawing/2014/main" id="{149FF64D-1A50-5619-0544-1A994F945BDC}"/>
              </a:ext>
            </a:extLst>
          </p:cNvPr>
          <p:cNvPicPr>
            <a:picLocks noChangeAspect="1"/>
          </p:cNvPicPr>
          <p:nvPr/>
        </p:nvPicPr>
        <p:blipFill>
          <a:blip r:embed="rId7"/>
          <a:stretch>
            <a:fillRect/>
          </a:stretch>
        </p:blipFill>
        <p:spPr>
          <a:xfrm>
            <a:off x="12700" y="1823387"/>
            <a:ext cx="4064000" cy="2728626"/>
          </a:xfrm>
          <a:prstGeom prst="rect">
            <a:avLst/>
          </a:prstGeom>
        </p:spPr>
      </p:pic>
      <p:pic>
        <p:nvPicPr>
          <p:cNvPr id="100" name="Picture 99" descr="A table with a group of cities&#10;&#10;Description automatically generated">
            <a:extLst>
              <a:ext uri="{FF2B5EF4-FFF2-40B4-BE49-F238E27FC236}">
                <a16:creationId xmlns:a16="http://schemas.microsoft.com/office/drawing/2014/main" id="{2F096D7F-16D2-5E4A-45F4-990005875B7E}"/>
              </a:ext>
            </a:extLst>
          </p:cNvPr>
          <p:cNvPicPr>
            <a:picLocks noChangeAspect="1"/>
          </p:cNvPicPr>
          <p:nvPr/>
        </p:nvPicPr>
        <p:blipFill>
          <a:blip r:embed="rId8"/>
          <a:stretch>
            <a:fillRect/>
          </a:stretch>
        </p:blipFill>
        <p:spPr>
          <a:xfrm>
            <a:off x="25400" y="4667504"/>
            <a:ext cx="4051300" cy="2018792"/>
          </a:xfrm>
          <a:prstGeom prst="rect">
            <a:avLst/>
          </a:prstGeom>
        </p:spPr>
      </p:pic>
    </p:spTree>
    <p:extLst>
      <p:ext uri="{BB962C8B-B14F-4D97-AF65-F5344CB8AC3E}">
        <p14:creationId xmlns:p14="http://schemas.microsoft.com/office/powerpoint/2010/main" val="719153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7CE-D6D5-C5A6-F999-BD03F2EE96C9}"/>
              </a:ext>
            </a:extLst>
          </p:cNvPr>
          <p:cNvSpPr>
            <a:spLocks noGrp="1"/>
          </p:cNvSpPr>
          <p:nvPr>
            <p:ph type="title"/>
          </p:nvPr>
        </p:nvSpPr>
        <p:spPr>
          <a:xfrm>
            <a:off x="230188" y="457200"/>
            <a:ext cx="6192837" cy="939800"/>
          </a:xfrm>
        </p:spPr>
        <p:txBody>
          <a:bodyPr anchor="b">
            <a:normAutofit/>
          </a:bodyPr>
          <a:lstStyle/>
          <a:p>
            <a:r>
              <a:rPr lang="en-US"/>
              <a:t>Description of charts</a:t>
            </a:r>
          </a:p>
        </p:txBody>
      </p:sp>
      <p:pic>
        <p:nvPicPr>
          <p:cNvPr id="6" name="Picture 5">
            <a:extLst>
              <a:ext uri="{FF2B5EF4-FFF2-40B4-BE49-F238E27FC236}">
                <a16:creationId xmlns:a16="http://schemas.microsoft.com/office/drawing/2014/main" id="{3CEC2EEC-CD73-6236-83ED-66A9D1F68179}"/>
              </a:ext>
            </a:extLst>
          </p:cNvPr>
          <p:cNvPicPr>
            <a:picLocks noChangeAspect="1"/>
          </p:cNvPicPr>
          <p:nvPr/>
        </p:nvPicPr>
        <p:blipFill>
          <a:blip r:embed="rId2"/>
          <a:stretch>
            <a:fillRect/>
          </a:stretch>
        </p:blipFill>
        <p:spPr>
          <a:xfrm>
            <a:off x="6935788" y="601662"/>
            <a:ext cx="4851400" cy="3016251"/>
          </a:xfrm>
          <a:prstGeom prst="rect">
            <a:avLst/>
          </a:prstGeom>
          <a:noFill/>
        </p:spPr>
      </p:pic>
      <p:sp>
        <p:nvSpPr>
          <p:cNvPr id="3" name="Content Placeholder 2">
            <a:extLst>
              <a:ext uri="{FF2B5EF4-FFF2-40B4-BE49-F238E27FC236}">
                <a16:creationId xmlns:a16="http://schemas.microsoft.com/office/drawing/2014/main" id="{2FBE2930-1F1E-A820-7128-00DF16217EC1}"/>
              </a:ext>
            </a:extLst>
          </p:cNvPr>
          <p:cNvSpPr>
            <a:spLocks noGrp="1"/>
          </p:cNvSpPr>
          <p:nvPr>
            <p:ph type="body" sz="half" idx="2"/>
          </p:nvPr>
        </p:nvSpPr>
        <p:spPr>
          <a:xfrm>
            <a:off x="230188" y="1625600"/>
            <a:ext cx="5989637" cy="5106988"/>
          </a:xfrm>
        </p:spPr>
        <p:txBody>
          <a:bodyPr vert="horz" lIns="91440" tIns="45720" rIns="91440" bIns="45720" rtlCol="0" anchor="t">
            <a:noAutofit/>
          </a:bodyPr>
          <a:lstStyle/>
          <a:p>
            <a:pPr marL="347345" indent="-347345">
              <a:lnSpc>
                <a:spcPct val="90000"/>
              </a:lnSpc>
              <a:buNone/>
            </a:pPr>
            <a:endParaRPr lang="en-US" sz="1200"/>
          </a:p>
          <a:p>
            <a:pPr marL="347345" indent="-347345">
              <a:lnSpc>
                <a:spcPct val="90000"/>
              </a:lnSpc>
              <a:buNone/>
            </a:pPr>
            <a:r>
              <a:rPr lang="en-US" sz="2000"/>
              <a:t>13. Mekko chart – Mekko charts present data using variable width bars. They can display up to three levels of data in a two-dimensional chart. Mekko charts are useful in such areas as market analysis.</a:t>
            </a:r>
            <a:endParaRPr lang="en-US" sz="2000">
              <a:cs typeface="Sabon Next LT"/>
            </a:endParaRPr>
          </a:p>
          <a:p>
            <a:pPr marL="347345" indent="-347345">
              <a:lnSpc>
                <a:spcPct val="90000"/>
              </a:lnSpc>
              <a:buNone/>
            </a:pPr>
            <a:endParaRPr lang="en-US" sz="2000">
              <a:cs typeface="Sabon Next LT"/>
            </a:endParaRPr>
          </a:p>
          <a:p>
            <a:pPr marL="347345" indent="-347345">
              <a:lnSpc>
                <a:spcPct val="90000"/>
              </a:lnSpc>
              <a:buNone/>
            </a:pPr>
            <a:endParaRPr lang="en-US" sz="2000">
              <a:cs typeface="Sabon Next LT"/>
            </a:endParaRPr>
          </a:p>
          <a:p>
            <a:pPr marL="347345" indent="-347345">
              <a:lnSpc>
                <a:spcPct val="90000"/>
              </a:lnSpc>
              <a:buNone/>
            </a:pPr>
            <a:r>
              <a:rPr lang="en-US" sz="2000"/>
              <a:t>14. Waterfall charts - used to explain changes in Performance/Revenue. i.e. explain the change in earnings from one year to the next. One can use for many other uses. For example</a:t>
            </a:r>
            <a:endParaRPr lang="en-US" sz="2000">
              <a:cs typeface="Sabon Next LT"/>
            </a:endParaRPr>
          </a:p>
          <a:p>
            <a:pPr marL="347345" indent="-347345">
              <a:lnSpc>
                <a:spcPct val="90000"/>
              </a:lnSpc>
            </a:pPr>
            <a:r>
              <a:rPr lang="en-US" sz="2000"/>
              <a:t>       - Explaining how operating costs changed from one time-period to the next.</a:t>
            </a:r>
            <a:endParaRPr lang="en-US" sz="2000">
              <a:cs typeface="Sabon Next LT"/>
            </a:endParaRPr>
          </a:p>
          <a:p>
            <a:pPr marL="347345" indent="-347345">
              <a:lnSpc>
                <a:spcPct val="90000"/>
              </a:lnSpc>
              <a:buNone/>
            </a:pPr>
            <a:r>
              <a:rPr lang="en-US" sz="2000"/>
              <a:t>       - Steps from Cost to Company to Revenue</a:t>
            </a:r>
            <a:endParaRPr lang="en-US" sz="2000">
              <a:cs typeface="Sabon Next LT"/>
            </a:endParaRPr>
          </a:p>
          <a:p>
            <a:pPr marL="347345" indent="-347345">
              <a:lnSpc>
                <a:spcPct val="90000"/>
              </a:lnSpc>
              <a:buNone/>
            </a:pPr>
            <a:r>
              <a:rPr lang="en-US" sz="2000"/>
              <a:t>       - Units in stock to Salable unit</a:t>
            </a:r>
            <a:endParaRPr lang="en-US" sz="2000">
              <a:cs typeface="Sabon Next LT"/>
            </a:endParaRPr>
          </a:p>
        </p:txBody>
      </p:sp>
      <p:sp>
        <p:nvSpPr>
          <p:cNvPr id="4" name="Footer Placeholder 3">
            <a:extLst>
              <a:ext uri="{FF2B5EF4-FFF2-40B4-BE49-F238E27FC236}">
                <a16:creationId xmlns:a16="http://schemas.microsoft.com/office/drawing/2014/main" id="{AFB842C0-AE94-C327-8D34-54D4525ADDE0}"/>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A280404F-3C82-6C57-7EFE-20805EEE4AC2}"/>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17</a:t>
            </a:fld>
            <a:endParaRPr lang="en-US"/>
          </a:p>
        </p:txBody>
      </p:sp>
      <p:pic>
        <p:nvPicPr>
          <p:cNvPr id="7" name="Picture 6">
            <a:extLst>
              <a:ext uri="{FF2B5EF4-FFF2-40B4-BE49-F238E27FC236}">
                <a16:creationId xmlns:a16="http://schemas.microsoft.com/office/drawing/2014/main" id="{A07F1894-90D3-B847-41C9-A20C0BBE5EF2}"/>
              </a:ext>
            </a:extLst>
          </p:cNvPr>
          <p:cNvPicPr>
            <a:picLocks noChangeAspect="1"/>
          </p:cNvPicPr>
          <p:nvPr/>
        </p:nvPicPr>
        <p:blipFill>
          <a:blip r:embed="rId3"/>
          <a:stretch>
            <a:fillRect/>
          </a:stretch>
        </p:blipFill>
        <p:spPr>
          <a:xfrm>
            <a:off x="6934200" y="3711575"/>
            <a:ext cx="4622800" cy="3016250"/>
          </a:xfrm>
          <a:prstGeom prst="rect">
            <a:avLst/>
          </a:prstGeom>
        </p:spPr>
      </p:pic>
    </p:spTree>
    <p:extLst>
      <p:ext uri="{BB962C8B-B14F-4D97-AF65-F5344CB8AC3E}">
        <p14:creationId xmlns:p14="http://schemas.microsoft.com/office/powerpoint/2010/main" val="22745136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4EA4-BC96-2AD2-0CEA-15A617DFD864}"/>
              </a:ext>
            </a:extLst>
          </p:cNvPr>
          <p:cNvSpPr>
            <a:spLocks noGrp="1"/>
          </p:cNvSpPr>
          <p:nvPr>
            <p:ph type="title"/>
          </p:nvPr>
        </p:nvSpPr>
        <p:spPr>
          <a:xfrm>
            <a:off x="758952" y="296002"/>
            <a:ext cx="10671048" cy="911869"/>
          </a:xfrm>
        </p:spPr>
        <p:txBody>
          <a:bodyPr anchor="b">
            <a:normAutofit/>
          </a:bodyPr>
          <a:lstStyle/>
          <a:p>
            <a:r>
              <a:rPr lang="en-US" sz="2800" b="0">
                <a:solidFill>
                  <a:schemeClr val="bg1">
                    <a:lumMod val="10000"/>
                  </a:schemeClr>
                </a:solidFill>
              </a:rPr>
              <a:t>When to use which chart?</a:t>
            </a:r>
            <a:endParaRPr lang="en-US" sz="2800">
              <a:solidFill>
                <a:schemeClr val="bg1">
                  <a:lumMod val="10000"/>
                </a:schemeClr>
              </a:solidFill>
            </a:endParaRPr>
          </a:p>
        </p:txBody>
      </p:sp>
      <p:pic>
        <p:nvPicPr>
          <p:cNvPr id="6" name="Content Placeholder 5" descr="A diagram of different types of graphs&#10;&#10;Description automatically generated">
            <a:extLst>
              <a:ext uri="{FF2B5EF4-FFF2-40B4-BE49-F238E27FC236}">
                <a16:creationId xmlns:a16="http://schemas.microsoft.com/office/drawing/2014/main" id="{450F75DC-F1B2-352B-C2B6-64D8AC77C66C}"/>
              </a:ext>
            </a:extLst>
          </p:cNvPr>
          <p:cNvPicPr>
            <a:picLocks noGrp="1" noChangeAspect="1"/>
          </p:cNvPicPr>
          <p:nvPr>
            <p:ph sz="half" idx="1"/>
          </p:nvPr>
        </p:nvPicPr>
        <p:blipFill>
          <a:blip r:embed="rId2"/>
          <a:stretch>
            <a:fillRect/>
          </a:stretch>
        </p:blipFill>
        <p:spPr>
          <a:xfrm>
            <a:off x="1082064" y="1082328"/>
            <a:ext cx="9430120" cy="5570651"/>
          </a:xfrm>
          <a:noFill/>
        </p:spPr>
      </p:pic>
      <p:sp>
        <p:nvSpPr>
          <p:cNvPr id="4" name="Footer Placeholder 3">
            <a:extLst>
              <a:ext uri="{FF2B5EF4-FFF2-40B4-BE49-F238E27FC236}">
                <a16:creationId xmlns:a16="http://schemas.microsoft.com/office/drawing/2014/main" id="{06B6E346-929A-C340-74E0-2CEDCC9807DE}"/>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BBB01332-124A-A50A-5C7C-2EA78D8DD0DC}"/>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18</a:t>
            </a:fld>
            <a:endParaRPr lang="en-US"/>
          </a:p>
        </p:txBody>
      </p:sp>
    </p:spTree>
    <p:extLst>
      <p:ext uri="{BB962C8B-B14F-4D97-AF65-F5344CB8AC3E}">
        <p14:creationId xmlns:p14="http://schemas.microsoft.com/office/powerpoint/2010/main" val="2972838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E94A66-DE32-704E-A349-BFF76E1B2047}"/>
              </a:ext>
            </a:extLst>
          </p:cNvPr>
          <p:cNvSpPr>
            <a:spLocks noGrp="1"/>
          </p:cNvSpPr>
          <p:nvPr>
            <p:ph type="title"/>
          </p:nvPr>
        </p:nvSpPr>
        <p:spPr>
          <a:xfrm>
            <a:off x="839788" y="457200"/>
            <a:ext cx="10597441" cy="1591020"/>
          </a:xfrm>
        </p:spPr>
        <p:txBody>
          <a:bodyPr anchor="b">
            <a:normAutofit/>
          </a:bodyPr>
          <a:lstStyle/>
          <a:p>
            <a:r>
              <a:rPr lang="en-US" sz="2800" b="0" dirty="0"/>
              <a:t>INTRODUCTION TO PRINCIPLES OF VISUAL DESIGN</a:t>
            </a:r>
          </a:p>
          <a:p>
            <a:endParaRPr lang="en-US" sz="1500"/>
          </a:p>
        </p:txBody>
      </p:sp>
      <p:pic>
        <p:nvPicPr>
          <p:cNvPr id="7" name="Content Placeholder 6" descr="A screenshot of a cell phone&#10;&#10;Description automatically generated">
            <a:extLst>
              <a:ext uri="{FF2B5EF4-FFF2-40B4-BE49-F238E27FC236}">
                <a16:creationId xmlns:a16="http://schemas.microsoft.com/office/drawing/2014/main" id="{6F73359E-DB5B-F7E1-3143-D72360FF1645}"/>
              </a:ext>
            </a:extLst>
          </p:cNvPr>
          <p:cNvPicPr>
            <a:picLocks noGrp="1" noChangeAspect="1"/>
          </p:cNvPicPr>
          <p:nvPr>
            <p:ph idx="1"/>
          </p:nvPr>
        </p:nvPicPr>
        <p:blipFill>
          <a:blip r:embed="rId2"/>
          <a:stretch>
            <a:fillRect/>
          </a:stretch>
        </p:blipFill>
        <p:spPr>
          <a:xfrm>
            <a:off x="6174706" y="2187136"/>
            <a:ext cx="6016128" cy="3245382"/>
          </a:xfrm>
          <a:noFill/>
        </p:spPr>
      </p:pic>
      <p:sp>
        <p:nvSpPr>
          <p:cNvPr id="6" name="Content Placeholder 5">
            <a:extLst>
              <a:ext uri="{FF2B5EF4-FFF2-40B4-BE49-F238E27FC236}">
                <a16:creationId xmlns:a16="http://schemas.microsoft.com/office/drawing/2014/main" id="{77D7AAA6-ADCC-A8A1-DA45-46C0D2E9C791}"/>
              </a:ext>
            </a:extLst>
          </p:cNvPr>
          <p:cNvSpPr>
            <a:spLocks noGrp="1"/>
          </p:cNvSpPr>
          <p:nvPr>
            <p:ph type="body" sz="half" idx="2"/>
          </p:nvPr>
        </p:nvSpPr>
        <p:spPr>
          <a:xfrm>
            <a:off x="4343" y="2057400"/>
            <a:ext cx="6144789" cy="4601131"/>
          </a:xfrm>
        </p:spPr>
        <p:txBody>
          <a:bodyPr vert="horz" lIns="45720" tIns="45720" rIns="45720" bIns="45720" rtlCol="0" anchor="t">
            <a:noAutofit/>
          </a:bodyPr>
          <a:lstStyle/>
          <a:p>
            <a:pPr marL="0" indent="0">
              <a:lnSpc>
                <a:spcPct val="90000"/>
              </a:lnSpc>
              <a:buNone/>
            </a:pPr>
            <a:r>
              <a:rPr lang="en-US" sz="1800" dirty="0"/>
              <a:t>Visual design focuses on the aesthetics of a site and its related materials by strategically implementing images, colors, fonts, and other elements.  A successful visual design does not take away from the content on the page or function.  Instead, it enhances it by engaging users and helping to build trust and interest in the brand.</a:t>
            </a:r>
            <a:endParaRPr lang="en-US" sz="1800" dirty="0">
              <a:cs typeface="Sabon Next LT"/>
            </a:endParaRPr>
          </a:p>
          <a:p>
            <a:pPr marL="0" indent="0">
              <a:lnSpc>
                <a:spcPct val="90000"/>
              </a:lnSpc>
              <a:buNone/>
            </a:pPr>
            <a:r>
              <a:rPr lang="en-US" sz="1800" dirty="0"/>
              <a:t>There is no real consensus in the design community about what the main principles of design actually are. That said, the following twelve principles of visual design are those mentioned most often</a:t>
            </a:r>
            <a:endParaRPr lang="en-US" sz="1800" dirty="0">
              <a:cs typeface="Sabon Next LT"/>
            </a:endParaRPr>
          </a:p>
          <a:p>
            <a:pPr marL="347345" indent="-347345">
              <a:lnSpc>
                <a:spcPct val="90000"/>
              </a:lnSpc>
              <a:buChar char="•"/>
            </a:pPr>
            <a:r>
              <a:rPr lang="en-US" sz="1800" dirty="0"/>
              <a:t>Basic Visual Design : Contrast, Balance, Typography</a:t>
            </a:r>
            <a:endParaRPr lang="en-US" sz="1800" dirty="0">
              <a:cs typeface="Sabon Next LT"/>
            </a:endParaRPr>
          </a:p>
          <a:p>
            <a:pPr marL="347345" indent="-347345">
              <a:lnSpc>
                <a:spcPct val="90000"/>
              </a:lnSpc>
              <a:buChar char="•"/>
            </a:pPr>
            <a:r>
              <a:rPr lang="en-US" sz="1800" dirty="0"/>
              <a:t>Advanced Visual Design : Emphasis, Proportion, Hierarchy, Repetition, Rhythm, Pattern, White Space, Movement, Variety, Unity.</a:t>
            </a:r>
            <a:endParaRPr lang="en-US" sz="1800" dirty="0">
              <a:cs typeface="Sabon Next LT"/>
            </a:endParaRPr>
          </a:p>
          <a:p>
            <a:pPr marL="347345" indent="-347345">
              <a:lnSpc>
                <a:spcPct val="90000"/>
              </a:lnSpc>
            </a:pPr>
            <a:endParaRPr lang="en-US" sz="1800" dirty="0">
              <a:cs typeface="Sabon Next LT"/>
            </a:endParaRPr>
          </a:p>
          <a:p>
            <a:pPr marL="347345" indent="-347345">
              <a:lnSpc>
                <a:spcPct val="90000"/>
              </a:lnSpc>
            </a:pPr>
            <a:endParaRPr lang="en-US" sz="1800" dirty="0">
              <a:cs typeface="Sabon Next LT"/>
            </a:endParaRPr>
          </a:p>
          <a:p>
            <a:pPr marL="347345" indent="-347345">
              <a:lnSpc>
                <a:spcPct val="90000"/>
              </a:lnSpc>
            </a:pPr>
            <a:endParaRPr lang="en-US" sz="1800" dirty="0">
              <a:cs typeface="Sabon Next LT"/>
            </a:endParaRPr>
          </a:p>
        </p:txBody>
      </p:sp>
      <p:sp>
        <p:nvSpPr>
          <p:cNvPr id="3" name="Slide Number Placeholder 2">
            <a:extLst>
              <a:ext uri="{FF2B5EF4-FFF2-40B4-BE49-F238E27FC236}">
                <a16:creationId xmlns:a16="http://schemas.microsoft.com/office/drawing/2014/main" id="{E35BF9C5-04EC-BDB7-418B-44FAFCEB8C50}"/>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19</a:t>
            </a:fld>
            <a:endParaRPr lang="en-US"/>
          </a:p>
        </p:txBody>
      </p:sp>
    </p:spTree>
    <p:extLst>
      <p:ext uri="{BB962C8B-B14F-4D97-AF65-F5344CB8AC3E}">
        <p14:creationId xmlns:p14="http://schemas.microsoft.com/office/powerpoint/2010/main" val="277988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508760" y="1883664"/>
            <a:ext cx="6766560" cy="768096"/>
          </a:xfrm>
        </p:spPr>
        <p:txBody>
          <a:bodyPr anchor="b">
            <a:normAutofit/>
          </a:bodyPr>
          <a:lstStyle/>
          <a:p>
            <a:r>
              <a:rPr lang="en-US"/>
              <a:t>CONTENT</a:t>
            </a:r>
            <a:endParaRPr lang="en-US" b="1"/>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508760" y="2837688"/>
            <a:ext cx="9847742" cy="2168567"/>
          </a:xfrm>
        </p:spPr>
        <p:txBody>
          <a:bodyPr vert="horz" lIns="91440" tIns="45720" rIns="91440" bIns="45720" rtlCol="0" anchor="t">
            <a:noAutofit/>
          </a:bodyPr>
          <a:lstStyle/>
          <a:p>
            <a:pPr marL="457200" indent="-457200">
              <a:buAutoNum type="arabicPeriod"/>
            </a:pPr>
            <a:r>
              <a:rPr lang="en-US" sz="2400" b="1"/>
              <a:t>Demonstrating Data Implementation through Graphics</a:t>
            </a:r>
            <a:endParaRPr lang="en-US" sz="2400" b="1">
              <a:cs typeface="Sabon Next LT"/>
            </a:endParaRPr>
          </a:p>
          <a:p>
            <a:r>
              <a:rPr lang="en-US" sz="2400" b="1"/>
              <a:t>2.  Chart Selection for Specific Analytical Questions</a:t>
            </a:r>
            <a:endParaRPr lang="en-US" sz="2400" b="1">
              <a:cs typeface="Sabon Next LT"/>
            </a:endParaRPr>
          </a:p>
          <a:p>
            <a:r>
              <a:rPr lang="en-US" sz="2400" b="1"/>
              <a:t>​3.  Introduction to principles of Visual Design </a:t>
            </a:r>
            <a:endParaRPr lang="en-US" sz="2400" b="1">
              <a:cs typeface="Sabon Next LT"/>
            </a:endParaRPr>
          </a:p>
          <a:p>
            <a:r>
              <a:rPr lang="en-US" sz="2400" b="1"/>
              <a:t>4.  Basic Visual Designs Principles: Typography,  Contrast,  and Balance in  Data Presentatio</a:t>
            </a:r>
            <a:r>
              <a:rPr lang="en-US" sz="2400"/>
              <a:t>n</a:t>
            </a:r>
            <a:endParaRPr lang="en-US" sz="2400">
              <a:cs typeface="Sabon Next LT"/>
            </a:endParaRPr>
          </a:p>
          <a:p>
            <a:r>
              <a:rPr lang="en-US" sz="2400"/>
              <a:t>​</a:t>
            </a:r>
            <a:endParaRPr lang="en-US" sz="2400">
              <a:cs typeface="Sabon Next LT"/>
            </a:endParaRPr>
          </a:p>
          <a:p>
            <a:endParaRPr lang="en-US" sz="2400">
              <a:cs typeface="Sabon Next LT"/>
            </a:endParaRPr>
          </a:p>
        </p:txBody>
      </p:sp>
      <p:sp>
        <p:nvSpPr>
          <p:cNvPr id="8" name="Slide Number Placeholder 3">
            <a:extLst>
              <a:ext uri="{FF2B5EF4-FFF2-40B4-BE49-F238E27FC236}">
                <a16:creationId xmlns:a16="http://schemas.microsoft.com/office/drawing/2014/main" id="{ABC8A9EE-93DC-6AA2-E45F-DAA3BA9A76E1}"/>
              </a:ext>
            </a:extLst>
          </p:cNvPr>
          <p:cNvSpPr>
            <a:spLocks noGrp="1"/>
          </p:cNvSpPr>
          <p:nvPr>
            <p:ph type="sldNum" sz="quarter" idx="12"/>
          </p:nvPr>
        </p:nvSpPr>
        <p:spPr>
          <a:xfrm>
            <a:off x="10945368" y="457200"/>
            <a:ext cx="987552" cy="274320"/>
          </a:xfrm>
        </p:spPr>
        <p:txBody>
          <a:bodyPr/>
          <a:lstStyle/>
          <a:p>
            <a:pPr>
              <a:spcAft>
                <a:spcPts val="600"/>
              </a:spcAft>
            </a:pPr>
            <a:fld id="{48F63A3B-78C7-47BE-AE5E-E10140E04643}" type="slidenum">
              <a:rPr lang="en-US" dirty="0"/>
              <a:pPr>
                <a:spcAft>
                  <a:spcPts val="600"/>
                </a:spcAft>
              </a:pPr>
              <a:t>2</a:t>
            </a:fld>
            <a:endParaRPr lang="en-US"/>
          </a:p>
        </p:txBody>
      </p:sp>
      <p:sp>
        <p:nvSpPr>
          <p:cNvPr id="10" name="Footer Placeholder 4">
            <a:extLst>
              <a:ext uri="{FF2B5EF4-FFF2-40B4-BE49-F238E27FC236}">
                <a16:creationId xmlns:a16="http://schemas.microsoft.com/office/drawing/2014/main" id="{BFCD97AB-63B6-B795-0DA7-59D4D9FBED89}"/>
              </a:ext>
            </a:extLst>
          </p:cNvPr>
          <p:cNvSpPr>
            <a:spLocks noGrp="1"/>
          </p:cNvSpPr>
          <p:nvPr>
            <p:ph type="ftr" sz="quarter" idx="13"/>
          </p:nvPr>
        </p:nvSpPr>
        <p:spPr>
          <a:xfrm>
            <a:off x="621792" y="457200"/>
            <a:ext cx="3200400" cy="274320"/>
          </a:xfrm>
        </p:spPr>
        <p:txBody>
          <a:bodyPr/>
          <a:lstStyle/>
          <a:p>
            <a:pPr>
              <a:spcAft>
                <a:spcPts val="600"/>
              </a:spcAft>
            </a:pPr>
            <a:r>
              <a:rPr lang="en-US"/>
              <a:t>Presentation title</a:t>
            </a:r>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642D-52EA-62C4-158C-3E24B3497AB1}"/>
              </a:ext>
            </a:extLst>
          </p:cNvPr>
          <p:cNvSpPr>
            <a:spLocks noGrp="1"/>
          </p:cNvSpPr>
          <p:nvPr>
            <p:ph type="title"/>
          </p:nvPr>
        </p:nvSpPr>
        <p:spPr>
          <a:xfrm>
            <a:off x="839788" y="457200"/>
            <a:ext cx="7879947" cy="1600200"/>
          </a:xfrm>
        </p:spPr>
        <p:txBody>
          <a:bodyPr anchor="b">
            <a:normAutofit/>
          </a:bodyPr>
          <a:lstStyle/>
          <a:p>
            <a:r>
              <a:rPr lang="en-US"/>
              <a:t>VISUAL DESIGN PRINCIPAL</a:t>
            </a:r>
            <a:endParaRPr lang="en-US" b="0"/>
          </a:p>
          <a:p>
            <a:endParaRPr lang="en-US"/>
          </a:p>
        </p:txBody>
      </p:sp>
      <p:pic>
        <p:nvPicPr>
          <p:cNvPr id="18" name="Picture 17" descr="A close up of a logo&#10;&#10;Description automatically generated">
            <a:extLst>
              <a:ext uri="{FF2B5EF4-FFF2-40B4-BE49-F238E27FC236}">
                <a16:creationId xmlns:a16="http://schemas.microsoft.com/office/drawing/2014/main" id="{31FF6D64-130F-461B-52B1-1610CF02E590}"/>
              </a:ext>
            </a:extLst>
          </p:cNvPr>
          <p:cNvPicPr>
            <a:picLocks noChangeAspect="1"/>
          </p:cNvPicPr>
          <p:nvPr/>
        </p:nvPicPr>
        <p:blipFill>
          <a:blip r:embed="rId2"/>
          <a:stretch>
            <a:fillRect/>
          </a:stretch>
        </p:blipFill>
        <p:spPr>
          <a:xfrm>
            <a:off x="7049684" y="1556630"/>
            <a:ext cx="4973087" cy="4129986"/>
          </a:xfrm>
          <a:prstGeom prst="rect">
            <a:avLst/>
          </a:prstGeom>
          <a:noFill/>
        </p:spPr>
      </p:pic>
      <p:sp>
        <p:nvSpPr>
          <p:cNvPr id="3" name="Content Placeholder 2">
            <a:extLst>
              <a:ext uri="{FF2B5EF4-FFF2-40B4-BE49-F238E27FC236}">
                <a16:creationId xmlns:a16="http://schemas.microsoft.com/office/drawing/2014/main" id="{00A49286-479B-F4B9-DAE3-B70B140ECF0E}"/>
              </a:ext>
            </a:extLst>
          </p:cNvPr>
          <p:cNvSpPr>
            <a:spLocks noGrp="1"/>
          </p:cNvSpPr>
          <p:nvPr>
            <p:ph type="body" sz="half" idx="2"/>
          </p:nvPr>
        </p:nvSpPr>
        <p:spPr>
          <a:xfrm>
            <a:off x="13523" y="1552461"/>
            <a:ext cx="7026140" cy="4316527"/>
          </a:xfrm>
        </p:spPr>
        <p:txBody>
          <a:bodyPr vert="horz" lIns="91440" tIns="45720" rIns="91440" bIns="45720" rtlCol="0" anchor="t">
            <a:noAutofit/>
          </a:bodyPr>
          <a:lstStyle/>
          <a:p>
            <a:pPr marL="342900" indent="-342900">
              <a:lnSpc>
                <a:spcPct val="90000"/>
              </a:lnSpc>
              <a:buChar char="•"/>
            </a:pPr>
            <a:r>
              <a:rPr lang="en-US" sz="2000" dirty="0"/>
              <a:t>Let's discuss the Basic Visual Design principals below:</a:t>
            </a:r>
            <a:endParaRPr lang="en-US" sz="2000" dirty="0">
              <a:cs typeface="Sabon Next LT"/>
            </a:endParaRPr>
          </a:p>
          <a:p>
            <a:pPr marL="347345" indent="-347345">
              <a:lnSpc>
                <a:spcPct val="90000"/>
              </a:lnSpc>
              <a:buChar char="•"/>
            </a:pPr>
            <a:endParaRPr lang="en-US" sz="2000" dirty="0">
              <a:cs typeface="Sabon Next LT"/>
            </a:endParaRPr>
          </a:p>
          <a:p>
            <a:pPr>
              <a:lnSpc>
                <a:spcPct val="90000"/>
              </a:lnSpc>
            </a:pPr>
            <a:r>
              <a:rPr lang="en-US" sz="2000" dirty="0"/>
              <a:t>Typography</a:t>
            </a:r>
            <a:endParaRPr lang="en-US" sz="2000" dirty="0">
              <a:cs typeface="Sabon Next LT"/>
            </a:endParaRPr>
          </a:p>
          <a:p>
            <a:pPr marL="342900" indent="-342900">
              <a:lnSpc>
                <a:spcPct val="90000"/>
              </a:lnSpc>
              <a:buChar char="•"/>
            </a:pPr>
            <a:r>
              <a:rPr lang="en-US" sz="2000" dirty="0"/>
              <a:t>Typography refers to the way text is arranged in a design. That includes the fonts used, their spacing, size, and weight, and the way different text elements relate to each other.</a:t>
            </a:r>
            <a:endParaRPr lang="en-US" sz="2000" dirty="0">
              <a:cs typeface="Sabon Next LT"/>
            </a:endParaRPr>
          </a:p>
          <a:p>
            <a:pPr marL="347345" indent="-347345">
              <a:lnSpc>
                <a:spcPct val="90000"/>
              </a:lnSpc>
              <a:buChar char="•"/>
            </a:pPr>
            <a:r>
              <a:rPr lang="en-US" sz="2000" dirty="0"/>
              <a:t>There are seven basic, universal typographical design elements: typeface, hierarchy, contrast, consistency, alignment, white space, and color.</a:t>
            </a:r>
            <a:endParaRPr lang="en-US" sz="2000" dirty="0">
              <a:cs typeface="Sabon Next LT"/>
            </a:endParaRPr>
          </a:p>
          <a:p>
            <a:pPr marL="342900" indent="-342900">
              <a:lnSpc>
                <a:spcPct val="90000"/>
              </a:lnSpc>
              <a:buChar char="•"/>
            </a:pPr>
            <a:endParaRPr lang="en-US" sz="2000" dirty="0">
              <a:cs typeface="Sabon Next LT"/>
            </a:endParaRPr>
          </a:p>
          <a:p>
            <a:pPr marL="457200" indent="-457200">
              <a:lnSpc>
                <a:spcPct val="90000"/>
              </a:lnSpc>
              <a:buAutoNum type="arabicPeriod"/>
            </a:pPr>
            <a:r>
              <a:rPr lang="en-US" sz="2000" dirty="0"/>
              <a:t>Typeface : There are three basic kinds of typefaces: serif, sans-serif, and decorative</a:t>
            </a:r>
            <a:endParaRPr lang="en-US" sz="2000" dirty="0">
              <a:cs typeface="Sabon Next LT"/>
            </a:endParaRPr>
          </a:p>
        </p:txBody>
      </p:sp>
      <p:sp>
        <p:nvSpPr>
          <p:cNvPr id="4" name="Footer Placeholder 3">
            <a:extLst>
              <a:ext uri="{FF2B5EF4-FFF2-40B4-BE49-F238E27FC236}">
                <a16:creationId xmlns:a16="http://schemas.microsoft.com/office/drawing/2014/main" id="{A6F42A09-A251-FF13-48ED-1AA813DFE406}"/>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74C869A4-276A-050F-B6F7-05988E05C2B0}"/>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20</a:t>
            </a:fld>
            <a:endParaRPr lang="en-US"/>
          </a:p>
        </p:txBody>
      </p:sp>
    </p:spTree>
    <p:extLst>
      <p:ext uri="{BB962C8B-B14F-4D97-AF65-F5344CB8AC3E}">
        <p14:creationId xmlns:p14="http://schemas.microsoft.com/office/powerpoint/2010/main" val="864368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9567B-4D81-5D88-90E8-F92A246B2048}"/>
              </a:ext>
            </a:extLst>
          </p:cNvPr>
          <p:cNvSpPr>
            <a:spLocks noGrp="1"/>
          </p:cNvSpPr>
          <p:nvPr>
            <p:ph type="title"/>
          </p:nvPr>
        </p:nvSpPr>
        <p:spPr>
          <a:xfrm>
            <a:off x="839788" y="457200"/>
            <a:ext cx="9661008" cy="1600200"/>
          </a:xfrm>
        </p:spPr>
        <p:txBody>
          <a:bodyPr/>
          <a:lstStyle/>
          <a:p>
            <a:r>
              <a:rPr lang="en-US" dirty="0"/>
              <a:t>VISUAL DESIGN PRINCIPAL</a:t>
            </a:r>
            <a:endParaRPr lang="en-US" b="0" dirty="0"/>
          </a:p>
          <a:p>
            <a:endParaRPr lang="en-US" dirty="0"/>
          </a:p>
        </p:txBody>
      </p:sp>
      <p:sp>
        <p:nvSpPr>
          <p:cNvPr id="4" name="Text Placeholder 3">
            <a:extLst>
              <a:ext uri="{FF2B5EF4-FFF2-40B4-BE49-F238E27FC236}">
                <a16:creationId xmlns:a16="http://schemas.microsoft.com/office/drawing/2014/main" id="{79297137-AFEC-19DD-1809-42CD4F7BC7BE}"/>
              </a:ext>
            </a:extLst>
          </p:cNvPr>
          <p:cNvSpPr>
            <a:spLocks noGrp="1"/>
          </p:cNvSpPr>
          <p:nvPr>
            <p:ph type="body" sz="half" idx="2"/>
          </p:nvPr>
        </p:nvSpPr>
        <p:spPr>
          <a:xfrm>
            <a:off x="50246" y="2057400"/>
            <a:ext cx="4960477" cy="3811588"/>
          </a:xfrm>
        </p:spPr>
        <p:txBody>
          <a:bodyPr vert="horz" lIns="91440" tIns="45720" rIns="91440" bIns="45720" rtlCol="0" anchor="t">
            <a:normAutofit/>
          </a:bodyPr>
          <a:lstStyle/>
          <a:p>
            <a:r>
              <a:rPr lang="en-US" sz="2000" dirty="0">
                <a:solidFill>
                  <a:srgbClr val="202C8F"/>
                </a:solidFill>
                <a:cs typeface="Sabon Next LT"/>
              </a:rPr>
              <a:t>2. </a:t>
            </a:r>
            <a:r>
              <a:rPr lang="en-US" sz="2000" b="1" dirty="0">
                <a:solidFill>
                  <a:srgbClr val="202C8F"/>
                </a:solidFill>
                <a:cs typeface="Sabon Next LT"/>
              </a:rPr>
              <a:t>Hierarchy</a:t>
            </a:r>
          </a:p>
          <a:p>
            <a:r>
              <a:rPr lang="en-US" sz="2000" dirty="0">
                <a:solidFill>
                  <a:srgbClr val="202C8F"/>
                </a:solidFill>
                <a:ea typeface="+mn-lt"/>
                <a:cs typeface="+mn-lt"/>
              </a:rPr>
              <a:t>Hierarchy helps keep your ideas organized, so that viewers can always identify which category of information they are reading. </a:t>
            </a:r>
          </a:p>
          <a:p>
            <a:r>
              <a:rPr lang="en-US" sz="2000" dirty="0">
                <a:solidFill>
                  <a:srgbClr val="202C8F"/>
                </a:solidFill>
                <a:ea typeface="+mn-lt"/>
                <a:cs typeface="+mn-lt"/>
              </a:rPr>
              <a:t>A typical example would be a website, where the title of the site is at the top of the page in a large header, while main navigation pages within the website are listed below the header in a smaller font.</a:t>
            </a:r>
            <a:endParaRPr lang="en-US" sz="2000">
              <a:solidFill>
                <a:srgbClr val="202C8F"/>
              </a:solidFill>
              <a:cs typeface="Sabon Next LT"/>
            </a:endParaRPr>
          </a:p>
        </p:txBody>
      </p:sp>
      <p:sp>
        <p:nvSpPr>
          <p:cNvPr id="6" name="Slide Number Placeholder 5">
            <a:extLst>
              <a:ext uri="{FF2B5EF4-FFF2-40B4-BE49-F238E27FC236}">
                <a16:creationId xmlns:a16="http://schemas.microsoft.com/office/drawing/2014/main" id="{DE25C77C-C93E-F985-E35D-2E9C7C32D8CD}"/>
              </a:ext>
            </a:extLst>
          </p:cNvPr>
          <p:cNvSpPr>
            <a:spLocks noGrp="1"/>
          </p:cNvSpPr>
          <p:nvPr>
            <p:ph type="sldNum" sz="quarter" idx="12"/>
          </p:nvPr>
        </p:nvSpPr>
        <p:spPr/>
        <p:txBody>
          <a:bodyPr/>
          <a:lstStyle/>
          <a:p>
            <a:fld id="{48F63A3B-78C7-47BE-AE5E-E10140E04643}" type="slidenum">
              <a:rPr lang="en-US" dirty="0"/>
              <a:t>21</a:t>
            </a:fld>
            <a:endParaRPr lang="en-US"/>
          </a:p>
        </p:txBody>
      </p:sp>
      <p:pic>
        <p:nvPicPr>
          <p:cNvPr id="37" name="Content Placeholder 36" descr="A computer with a website on the screen&#10;&#10;Description automatically generated">
            <a:extLst>
              <a:ext uri="{FF2B5EF4-FFF2-40B4-BE49-F238E27FC236}">
                <a16:creationId xmlns:a16="http://schemas.microsoft.com/office/drawing/2014/main" id="{F9865F96-D670-B6A6-C88B-AB4CA3F20714}"/>
              </a:ext>
            </a:extLst>
          </p:cNvPr>
          <p:cNvPicPr>
            <a:picLocks noGrp="1" noChangeAspect="1"/>
          </p:cNvPicPr>
          <p:nvPr>
            <p:ph idx="1"/>
          </p:nvPr>
        </p:nvPicPr>
        <p:blipFill>
          <a:blip r:embed="rId2"/>
          <a:stretch>
            <a:fillRect/>
          </a:stretch>
        </p:blipFill>
        <p:spPr>
          <a:xfrm>
            <a:off x="5485113" y="1352678"/>
            <a:ext cx="6260022" cy="2608206"/>
          </a:xfrm>
        </p:spPr>
      </p:pic>
      <p:pic>
        <p:nvPicPr>
          <p:cNvPr id="38" name="Picture 37" descr="A computer with a website on the screen&#10;&#10;Description automatically generated">
            <a:extLst>
              <a:ext uri="{FF2B5EF4-FFF2-40B4-BE49-F238E27FC236}">
                <a16:creationId xmlns:a16="http://schemas.microsoft.com/office/drawing/2014/main" id="{1530F11C-9B70-3642-5695-140850AF5DB7}"/>
              </a:ext>
            </a:extLst>
          </p:cNvPr>
          <p:cNvPicPr>
            <a:picLocks noChangeAspect="1"/>
          </p:cNvPicPr>
          <p:nvPr/>
        </p:nvPicPr>
        <p:blipFill>
          <a:blip r:embed="rId3"/>
          <a:stretch>
            <a:fillRect/>
          </a:stretch>
        </p:blipFill>
        <p:spPr>
          <a:xfrm>
            <a:off x="5484322" y="4161992"/>
            <a:ext cx="5951428" cy="2581503"/>
          </a:xfrm>
          <a:prstGeom prst="rect">
            <a:avLst/>
          </a:prstGeom>
        </p:spPr>
      </p:pic>
    </p:spTree>
    <p:extLst>
      <p:ext uri="{BB962C8B-B14F-4D97-AF65-F5344CB8AC3E}">
        <p14:creationId xmlns:p14="http://schemas.microsoft.com/office/powerpoint/2010/main" val="4258974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3A46-69DA-8F77-3D60-43CC3F58D009}"/>
              </a:ext>
            </a:extLst>
          </p:cNvPr>
          <p:cNvSpPr>
            <a:spLocks noGrp="1"/>
          </p:cNvSpPr>
          <p:nvPr>
            <p:ph type="title"/>
          </p:nvPr>
        </p:nvSpPr>
        <p:spPr>
          <a:xfrm>
            <a:off x="839788" y="457200"/>
            <a:ext cx="6961875" cy="1600200"/>
          </a:xfrm>
        </p:spPr>
        <p:txBody>
          <a:bodyPr anchor="b">
            <a:normAutofit/>
          </a:bodyPr>
          <a:lstStyle/>
          <a:p>
            <a:r>
              <a:rPr lang="en-US" dirty="0"/>
              <a:t>VISUAL DESIGN PRINCIPAL</a:t>
            </a:r>
            <a:endParaRPr lang="en-US" b="0" dirty="0"/>
          </a:p>
          <a:p>
            <a:endParaRPr lang="en-US" dirty="0"/>
          </a:p>
        </p:txBody>
      </p:sp>
      <p:pic>
        <p:nvPicPr>
          <p:cNvPr id="7" name="Content Placeholder 6" descr="A red text on a white background&#10;&#10;Description automatically generated">
            <a:extLst>
              <a:ext uri="{FF2B5EF4-FFF2-40B4-BE49-F238E27FC236}">
                <a16:creationId xmlns:a16="http://schemas.microsoft.com/office/drawing/2014/main" id="{A59E87A2-75AB-75ED-7759-6FB2552F9EF1}"/>
              </a:ext>
            </a:extLst>
          </p:cNvPr>
          <p:cNvPicPr>
            <a:picLocks noGrp="1" noChangeAspect="1"/>
          </p:cNvPicPr>
          <p:nvPr>
            <p:ph type="pic" idx="1"/>
          </p:nvPr>
        </p:nvPicPr>
        <p:blipFill>
          <a:blip r:embed="rId2"/>
          <a:stretch/>
        </p:blipFill>
        <p:spPr>
          <a:xfrm>
            <a:off x="5905419" y="1262847"/>
            <a:ext cx="5682532" cy="5194949"/>
          </a:xfrm>
          <a:noFill/>
        </p:spPr>
      </p:pic>
      <p:sp>
        <p:nvSpPr>
          <p:cNvPr id="4" name="Text Placeholder 3">
            <a:extLst>
              <a:ext uri="{FF2B5EF4-FFF2-40B4-BE49-F238E27FC236}">
                <a16:creationId xmlns:a16="http://schemas.microsoft.com/office/drawing/2014/main" id="{00906555-57BB-D8C8-DAC2-5A8C5BDAE8AA}"/>
              </a:ext>
            </a:extLst>
          </p:cNvPr>
          <p:cNvSpPr>
            <a:spLocks noGrp="1"/>
          </p:cNvSpPr>
          <p:nvPr>
            <p:ph type="body" sz="half" idx="2"/>
          </p:nvPr>
        </p:nvSpPr>
        <p:spPr>
          <a:xfrm>
            <a:off x="160415" y="2130845"/>
            <a:ext cx="5492959" cy="4123733"/>
          </a:xfrm>
        </p:spPr>
        <p:txBody>
          <a:bodyPr vert="horz" lIns="91440" tIns="45720" rIns="91440" bIns="45720" rtlCol="0" anchor="t">
            <a:normAutofit fontScale="77500" lnSpcReduction="20000"/>
          </a:bodyPr>
          <a:lstStyle/>
          <a:p>
            <a:pPr>
              <a:lnSpc>
                <a:spcPct val="90000"/>
              </a:lnSpc>
            </a:pPr>
            <a:r>
              <a:rPr lang="en-US" sz="2400" dirty="0"/>
              <a:t>3. </a:t>
            </a:r>
            <a:r>
              <a:rPr lang="en-US" sz="2400" b="1" dirty="0"/>
              <a:t>Contrast</a:t>
            </a:r>
            <a:endParaRPr lang="en-US" sz="2400" b="1" dirty="0">
              <a:cs typeface="Sabon Next LT"/>
            </a:endParaRPr>
          </a:p>
          <a:p>
            <a:pPr>
              <a:lnSpc>
                <a:spcPct val="90000"/>
              </a:lnSpc>
            </a:pPr>
            <a:endParaRPr lang="en-US" sz="2400" b="1" dirty="0">
              <a:cs typeface="Sabon Next LT"/>
            </a:endParaRPr>
          </a:p>
          <a:p>
            <a:pPr marL="342900" indent="-342900">
              <a:lnSpc>
                <a:spcPct val="90000"/>
              </a:lnSpc>
              <a:buChar char="•"/>
            </a:pPr>
            <a:r>
              <a:rPr lang="en-US" sz="2400" dirty="0"/>
              <a:t>Contrast makes text interesting and can help you communicate which ideas you want to emphasize. Varying size, typeface, weight, color, and style can give your designs a big impact as well as make your ideas organized. </a:t>
            </a:r>
          </a:p>
          <a:p>
            <a:pPr marL="342900" indent="-342900">
              <a:lnSpc>
                <a:spcPct val="90000"/>
              </a:lnSpc>
              <a:buChar char="•"/>
            </a:pPr>
            <a:r>
              <a:rPr lang="en-US" sz="2400" dirty="0"/>
              <a:t>Below, you can see how contrast helps you to give your text an interesting, attention-grabbing, and even more meaningful appearance. Below, the word “Small” is black, aligned right, lightweight, in an italic serif typeface with increased space between letters. “Large” is red, heavy weight, in a regular sans-serif typeface, and is about 10x bigger than the word “Small.”</a:t>
            </a:r>
            <a:endParaRPr lang="en-US" sz="2400">
              <a:cs typeface="Sabon Next LT"/>
            </a:endParaRPr>
          </a:p>
          <a:p>
            <a:pPr marL="347345" indent="-347345">
              <a:lnSpc>
                <a:spcPct val="90000"/>
              </a:lnSpc>
              <a:buFont typeface="Arial"/>
              <a:buChar char="•"/>
            </a:pPr>
            <a:endParaRPr lang="en-US" sz="2000" dirty="0">
              <a:cs typeface="Sabon Next LT"/>
            </a:endParaRPr>
          </a:p>
          <a:p>
            <a:pPr>
              <a:lnSpc>
                <a:spcPct val="90000"/>
              </a:lnSpc>
            </a:pPr>
            <a:endParaRPr lang="en-US" sz="2000" b="1" dirty="0">
              <a:cs typeface="Sabon Next LT"/>
            </a:endParaRPr>
          </a:p>
          <a:p>
            <a:pPr>
              <a:lnSpc>
                <a:spcPct val="90000"/>
              </a:lnSpc>
            </a:pPr>
            <a:br>
              <a:rPr lang="en-US" sz="1200" dirty="0"/>
            </a:br>
            <a:endParaRPr lang="en-US" sz="2000" dirty="0">
              <a:cs typeface="Sabon Next LT"/>
            </a:endParaRPr>
          </a:p>
        </p:txBody>
      </p:sp>
      <p:sp>
        <p:nvSpPr>
          <p:cNvPr id="6" name="Slide Number Placeholder 5">
            <a:extLst>
              <a:ext uri="{FF2B5EF4-FFF2-40B4-BE49-F238E27FC236}">
                <a16:creationId xmlns:a16="http://schemas.microsoft.com/office/drawing/2014/main" id="{6A88F280-09FC-D044-FED9-E67097C45CF5}"/>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22</a:t>
            </a:fld>
            <a:endParaRPr lang="en-US"/>
          </a:p>
        </p:txBody>
      </p:sp>
    </p:spTree>
    <p:extLst>
      <p:ext uri="{BB962C8B-B14F-4D97-AF65-F5344CB8AC3E}">
        <p14:creationId xmlns:p14="http://schemas.microsoft.com/office/powerpoint/2010/main" val="2228816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3A46-69DA-8F77-3D60-43CC3F58D009}"/>
              </a:ext>
            </a:extLst>
          </p:cNvPr>
          <p:cNvSpPr>
            <a:spLocks noGrp="1"/>
          </p:cNvSpPr>
          <p:nvPr>
            <p:ph type="title"/>
          </p:nvPr>
        </p:nvSpPr>
        <p:spPr>
          <a:xfrm>
            <a:off x="839788" y="181779"/>
            <a:ext cx="7916670" cy="1306417"/>
          </a:xfrm>
        </p:spPr>
        <p:txBody>
          <a:bodyPr anchor="b">
            <a:normAutofit/>
          </a:bodyPr>
          <a:lstStyle/>
          <a:p>
            <a:r>
              <a:rPr lang="en-US" dirty="0"/>
              <a:t>VISUAL DESIGN PRINCIPAL</a:t>
            </a:r>
            <a:endParaRPr lang="en-US" b="0" dirty="0"/>
          </a:p>
          <a:p>
            <a:endParaRPr lang="en-US" dirty="0"/>
          </a:p>
        </p:txBody>
      </p:sp>
      <p:sp>
        <p:nvSpPr>
          <p:cNvPr id="16" name="Text Placeholder 3">
            <a:extLst>
              <a:ext uri="{FF2B5EF4-FFF2-40B4-BE49-F238E27FC236}">
                <a16:creationId xmlns:a16="http://schemas.microsoft.com/office/drawing/2014/main" id="{22C89C29-EE62-3356-4AC9-A7A3FD74299A}"/>
              </a:ext>
            </a:extLst>
          </p:cNvPr>
          <p:cNvSpPr>
            <a:spLocks noGrp="1"/>
          </p:cNvSpPr>
          <p:nvPr>
            <p:ph type="body" sz="half" idx="2"/>
          </p:nvPr>
        </p:nvSpPr>
        <p:spPr>
          <a:xfrm>
            <a:off x="839788" y="2057400"/>
            <a:ext cx="3932237" cy="3811588"/>
          </a:xfrm>
        </p:spPr>
        <p:txBody>
          <a:bodyPr/>
          <a:lstStyle/>
          <a:p>
            <a:endParaRPr lang="en-US"/>
          </a:p>
        </p:txBody>
      </p:sp>
      <p:sp>
        <p:nvSpPr>
          <p:cNvPr id="6" name="Slide Number Placeholder 5">
            <a:extLst>
              <a:ext uri="{FF2B5EF4-FFF2-40B4-BE49-F238E27FC236}">
                <a16:creationId xmlns:a16="http://schemas.microsoft.com/office/drawing/2014/main" id="{6A88F280-09FC-D044-FED9-E67097C45CF5}"/>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23</a:t>
            </a:fld>
            <a:endParaRPr lang="en-US"/>
          </a:p>
        </p:txBody>
      </p:sp>
      <p:graphicFrame>
        <p:nvGraphicFramePr>
          <p:cNvPr id="13" name="Text Placeholder 3">
            <a:extLst>
              <a:ext uri="{FF2B5EF4-FFF2-40B4-BE49-F238E27FC236}">
                <a16:creationId xmlns:a16="http://schemas.microsoft.com/office/drawing/2014/main" id="{B58D44D2-ECD0-AE57-2569-7984C961D50B}"/>
              </a:ext>
            </a:extLst>
          </p:cNvPr>
          <p:cNvGraphicFramePr/>
          <p:nvPr>
            <p:extLst>
              <p:ext uri="{D42A27DB-BD31-4B8C-83A1-F6EECF244321}">
                <p14:modId xmlns:p14="http://schemas.microsoft.com/office/powerpoint/2010/main" val="861022023"/>
              </p:ext>
            </p:extLst>
          </p:nvPr>
        </p:nvGraphicFramePr>
        <p:xfrm>
          <a:off x="5183188" y="1244485"/>
          <a:ext cx="6833212" cy="58284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1" name="Picture 30" descr="A page of a book&#10;&#10;Description automatically generated">
            <a:extLst>
              <a:ext uri="{FF2B5EF4-FFF2-40B4-BE49-F238E27FC236}">
                <a16:creationId xmlns:a16="http://schemas.microsoft.com/office/drawing/2014/main" id="{3380B1EB-2F58-ECB7-CF23-6A8055DD9A81}"/>
              </a:ext>
            </a:extLst>
          </p:cNvPr>
          <p:cNvPicPr>
            <a:picLocks noChangeAspect="1"/>
          </p:cNvPicPr>
          <p:nvPr/>
        </p:nvPicPr>
        <p:blipFill>
          <a:blip r:embed="rId7"/>
          <a:stretch>
            <a:fillRect/>
          </a:stretch>
        </p:blipFill>
        <p:spPr>
          <a:xfrm>
            <a:off x="16250" y="1647550"/>
            <a:ext cx="5111650" cy="5002020"/>
          </a:xfrm>
          <a:prstGeom prst="rect">
            <a:avLst/>
          </a:prstGeom>
        </p:spPr>
      </p:pic>
    </p:spTree>
    <p:extLst>
      <p:ext uri="{BB962C8B-B14F-4D97-AF65-F5344CB8AC3E}">
        <p14:creationId xmlns:p14="http://schemas.microsoft.com/office/powerpoint/2010/main" val="1502450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AB448-20C9-9149-706A-BF9257E76967}"/>
              </a:ext>
            </a:extLst>
          </p:cNvPr>
          <p:cNvSpPr>
            <a:spLocks noGrp="1"/>
          </p:cNvSpPr>
          <p:nvPr>
            <p:ph type="title"/>
          </p:nvPr>
        </p:nvSpPr>
        <p:spPr>
          <a:xfrm>
            <a:off x="3986784" y="509127"/>
            <a:ext cx="8193133" cy="1190409"/>
          </a:xfrm>
        </p:spPr>
        <p:txBody>
          <a:bodyPr/>
          <a:lstStyle/>
          <a:p>
            <a:pPr algn="ctr"/>
            <a:r>
              <a:rPr lang="en-US" sz="2800" dirty="0">
                <a:ea typeface="+mj-lt"/>
                <a:cs typeface="+mj-lt"/>
              </a:rPr>
              <a:t>VISUAL DESIGN PRINCIPAL</a:t>
            </a:r>
            <a:endParaRPr lang="en-US" sz="2800" b="0">
              <a:ea typeface="+mj-lt"/>
              <a:cs typeface="+mj-lt"/>
            </a:endParaRPr>
          </a:p>
          <a:p>
            <a:endParaRPr lang="en-US" dirty="0"/>
          </a:p>
        </p:txBody>
      </p:sp>
      <p:sp>
        <p:nvSpPr>
          <p:cNvPr id="4" name="Text Placeholder 3">
            <a:extLst>
              <a:ext uri="{FF2B5EF4-FFF2-40B4-BE49-F238E27FC236}">
                <a16:creationId xmlns:a16="http://schemas.microsoft.com/office/drawing/2014/main" id="{F66CAB11-E5EE-A0B3-E3F1-DF1F832F2A60}"/>
              </a:ext>
            </a:extLst>
          </p:cNvPr>
          <p:cNvSpPr>
            <a:spLocks noGrp="1"/>
          </p:cNvSpPr>
          <p:nvPr>
            <p:ph type="body" idx="1"/>
          </p:nvPr>
        </p:nvSpPr>
        <p:spPr>
          <a:xfrm>
            <a:off x="3683857" y="2330704"/>
            <a:ext cx="3675301" cy="466564"/>
          </a:xfrm>
        </p:spPr>
        <p:txBody>
          <a:bodyPr/>
          <a:lstStyle/>
          <a:p>
            <a:br>
              <a:rPr lang="en-US" dirty="0"/>
            </a:br>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FA3FB02E-99AD-26F7-FE22-06E731B97CA0}"/>
              </a:ext>
            </a:extLst>
          </p:cNvPr>
          <p:cNvPicPr>
            <a:picLocks noGrp="1" noChangeAspect="1"/>
          </p:cNvPicPr>
          <p:nvPr>
            <p:ph sz="half" idx="2"/>
          </p:nvPr>
        </p:nvPicPr>
        <p:blipFill>
          <a:blip r:embed="rId2"/>
          <a:stretch>
            <a:fillRect/>
          </a:stretch>
        </p:blipFill>
        <p:spPr>
          <a:xfrm>
            <a:off x="-79064" y="1180898"/>
            <a:ext cx="5770867" cy="2817559"/>
          </a:xfrm>
        </p:spPr>
      </p:pic>
      <p:sp>
        <p:nvSpPr>
          <p:cNvPr id="7" name="Text Placeholder 6">
            <a:extLst>
              <a:ext uri="{FF2B5EF4-FFF2-40B4-BE49-F238E27FC236}">
                <a16:creationId xmlns:a16="http://schemas.microsoft.com/office/drawing/2014/main" id="{1EAAE804-EC0E-4225-8886-A2B89DD8C80D}"/>
              </a:ext>
            </a:extLst>
          </p:cNvPr>
          <p:cNvSpPr>
            <a:spLocks noGrp="1"/>
          </p:cNvSpPr>
          <p:nvPr>
            <p:ph type="body" sz="quarter" idx="3"/>
          </p:nvPr>
        </p:nvSpPr>
        <p:spPr>
          <a:xfrm>
            <a:off x="8055900" y="2330704"/>
            <a:ext cx="3813012" cy="53432"/>
          </a:xfrm>
        </p:spPr>
        <p:txBody>
          <a:bodyPr/>
          <a:lstStyle/>
          <a:p>
            <a:r>
              <a:rPr lang="en-US" sz="2000" dirty="0">
                <a:latin typeface="Arial"/>
                <a:cs typeface="Arial"/>
              </a:rPr>
              <a:t>5. ALIGNMENT</a:t>
            </a:r>
            <a:endParaRPr lang="en-US" sz="2000" b="0">
              <a:latin typeface="Arial"/>
              <a:cs typeface="Arial"/>
            </a:endParaRPr>
          </a:p>
          <a:p>
            <a:endParaRPr lang="en-US" dirty="0"/>
          </a:p>
        </p:txBody>
      </p:sp>
      <p:sp>
        <p:nvSpPr>
          <p:cNvPr id="8" name="Content Placeholder 7">
            <a:extLst>
              <a:ext uri="{FF2B5EF4-FFF2-40B4-BE49-F238E27FC236}">
                <a16:creationId xmlns:a16="http://schemas.microsoft.com/office/drawing/2014/main" id="{0FA4B2EB-82D1-C23C-9BE8-E2F256A15758}"/>
              </a:ext>
            </a:extLst>
          </p:cNvPr>
          <p:cNvSpPr>
            <a:spLocks noGrp="1"/>
          </p:cNvSpPr>
          <p:nvPr>
            <p:ph sz="quarter" idx="4"/>
          </p:nvPr>
        </p:nvSpPr>
        <p:spPr>
          <a:xfrm>
            <a:off x="5881246" y="2197940"/>
            <a:ext cx="6202360" cy="4602658"/>
          </a:xfrm>
        </p:spPr>
        <p:txBody>
          <a:bodyPr vert="horz" lIns="45720" tIns="45720" rIns="45720" bIns="45720" rtlCol="0" anchor="t">
            <a:noAutofit/>
          </a:bodyPr>
          <a:lstStyle/>
          <a:p>
            <a:pPr marL="347345" indent="-347345"/>
            <a:r>
              <a:rPr lang="en-US" sz="1800" dirty="0">
                <a:latin typeface="Arial"/>
                <a:cs typeface="Arial"/>
              </a:rPr>
              <a:t>Alignment refers to the “line,” that the text orients towards. It can apply to a whole body of text, individual words, or even images. </a:t>
            </a:r>
          </a:p>
          <a:p>
            <a:pPr marL="347345" indent="-347345"/>
            <a:r>
              <a:rPr lang="en-US" sz="1800" dirty="0">
                <a:latin typeface="Arial"/>
                <a:cs typeface="Arial"/>
              </a:rPr>
              <a:t>Alignment should be as consistent as possible and every element of your design is meant to align to one of the other elements in some way, to create equal sizes and distances between objects.</a:t>
            </a:r>
          </a:p>
          <a:p>
            <a:pPr marL="347345" indent="-347345"/>
            <a:r>
              <a:rPr lang="en-US" sz="1800" dirty="0">
                <a:latin typeface="Arial"/>
                <a:cs typeface="Arial"/>
              </a:rPr>
              <a:t> For example, you may want the logo to align in size with your header, and you may want your body text to align with the same margins the header falls in.</a:t>
            </a:r>
          </a:p>
          <a:p>
            <a:pPr marL="347345" indent="-347345"/>
            <a:r>
              <a:rPr lang="en-US" sz="1800" dirty="0">
                <a:latin typeface="Arial"/>
                <a:cs typeface="Arial"/>
              </a:rPr>
              <a:t>Many amateur designers make the mistake of overusing center alignment, it is tempting but can be messy and look imbalanced. </a:t>
            </a:r>
          </a:p>
          <a:p>
            <a:pPr marL="347345" indent="-347345"/>
            <a:r>
              <a:rPr lang="en-US" sz="1800" dirty="0">
                <a:latin typeface="Arial"/>
                <a:cs typeface="Arial"/>
              </a:rPr>
              <a:t>Left alignment is usually the best choice, and right alignment can also be interesting. However, avoid using right alignment for body text</a:t>
            </a:r>
          </a:p>
          <a:p>
            <a:pPr marL="347345" indent="-347345"/>
            <a:endParaRPr lang="en-US" sz="1800" dirty="0">
              <a:cs typeface="Sabon Next LT"/>
            </a:endParaRPr>
          </a:p>
        </p:txBody>
      </p:sp>
      <p:sp>
        <p:nvSpPr>
          <p:cNvPr id="6" name="Slide Number Placeholder 5">
            <a:extLst>
              <a:ext uri="{FF2B5EF4-FFF2-40B4-BE49-F238E27FC236}">
                <a16:creationId xmlns:a16="http://schemas.microsoft.com/office/drawing/2014/main" id="{7F7438C7-4712-8592-3251-B43F8352AB26}"/>
              </a:ext>
            </a:extLst>
          </p:cNvPr>
          <p:cNvSpPr>
            <a:spLocks noGrp="1"/>
          </p:cNvSpPr>
          <p:nvPr>
            <p:ph type="sldNum" sz="quarter" idx="12"/>
          </p:nvPr>
        </p:nvSpPr>
        <p:spPr/>
        <p:txBody>
          <a:bodyPr/>
          <a:lstStyle/>
          <a:p>
            <a:fld id="{48F63A3B-78C7-47BE-AE5E-E10140E04643}" type="slidenum">
              <a:rPr lang="en-US" dirty="0"/>
              <a:t>24</a:t>
            </a:fld>
            <a:endParaRPr lang="en-US"/>
          </a:p>
        </p:txBody>
      </p:sp>
      <p:sp>
        <p:nvSpPr>
          <p:cNvPr id="5" name="Footer Placeholder 4">
            <a:extLst>
              <a:ext uri="{FF2B5EF4-FFF2-40B4-BE49-F238E27FC236}">
                <a16:creationId xmlns:a16="http://schemas.microsoft.com/office/drawing/2014/main" id="{08FDAF6D-38FB-74E3-0DDD-4BCAA96E98A5}"/>
              </a:ext>
            </a:extLst>
          </p:cNvPr>
          <p:cNvSpPr>
            <a:spLocks noGrp="1"/>
          </p:cNvSpPr>
          <p:nvPr>
            <p:ph type="ftr" sz="quarter" idx="4294967295"/>
          </p:nvPr>
        </p:nvSpPr>
        <p:spPr>
          <a:xfrm>
            <a:off x="0" y="457200"/>
            <a:ext cx="3200400" cy="274638"/>
          </a:xfrm>
        </p:spPr>
        <p:txBody>
          <a:bodyPr/>
          <a:lstStyle/>
          <a:p>
            <a:r>
              <a:rPr lang="en-US"/>
              <a:t>Presentation title</a:t>
            </a:r>
          </a:p>
        </p:txBody>
      </p:sp>
      <p:pic>
        <p:nvPicPr>
          <p:cNvPr id="10" name="Picture 9" descr="A screenshot of a computer&#10;&#10;Description automatically generated">
            <a:extLst>
              <a:ext uri="{FF2B5EF4-FFF2-40B4-BE49-F238E27FC236}">
                <a16:creationId xmlns:a16="http://schemas.microsoft.com/office/drawing/2014/main" id="{DF6A8428-AC15-E0F9-FBB7-60F74098D5B0}"/>
              </a:ext>
            </a:extLst>
          </p:cNvPr>
          <p:cNvPicPr>
            <a:picLocks noChangeAspect="1"/>
          </p:cNvPicPr>
          <p:nvPr/>
        </p:nvPicPr>
        <p:blipFill>
          <a:blip r:embed="rId3"/>
          <a:stretch>
            <a:fillRect/>
          </a:stretch>
        </p:blipFill>
        <p:spPr>
          <a:xfrm>
            <a:off x="-13026" y="4067022"/>
            <a:ext cx="5717754" cy="2745288"/>
          </a:xfrm>
          <a:prstGeom prst="rect">
            <a:avLst/>
          </a:prstGeom>
        </p:spPr>
      </p:pic>
    </p:spTree>
    <p:extLst>
      <p:ext uri="{BB962C8B-B14F-4D97-AF65-F5344CB8AC3E}">
        <p14:creationId xmlns:p14="http://schemas.microsoft.com/office/powerpoint/2010/main" val="1924487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FF58-8E98-73ED-695E-1F1405D1FC98}"/>
              </a:ext>
            </a:extLst>
          </p:cNvPr>
          <p:cNvSpPr>
            <a:spLocks noGrp="1"/>
          </p:cNvSpPr>
          <p:nvPr>
            <p:ph type="title"/>
          </p:nvPr>
        </p:nvSpPr>
        <p:spPr/>
        <p:txBody>
          <a:bodyPr/>
          <a:lstStyle/>
          <a:p>
            <a:pPr algn="ctr"/>
            <a:r>
              <a:rPr lang="en-US" sz="3200" dirty="0"/>
              <a:t>VISUAL DESIGN PRINCIPAL</a:t>
            </a:r>
            <a:endParaRPr lang="en-US" sz="3200" b="0" dirty="0"/>
          </a:p>
          <a:p>
            <a:endParaRPr lang="en-US" dirty="0"/>
          </a:p>
        </p:txBody>
      </p:sp>
      <p:sp>
        <p:nvSpPr>
          <p:cNvPr id="3" name="Text Placeholder 2">
            <a:extLst>
              <a:ext uri="{FF2B5EF4-FFF2-40B4-BE49-F238E27FC236}">
                <a16:creationId xmlns:a16="http://schemas.microsoft.com/office/drawing/2014/main" id="{50D222DB-F43A-D86D-EC2E-163DD2BBBD57}"/>
              </a:ext>
            </a:extLst>
          </p:cNvPr>
          <p:cNvSpPr>
            <a:spLocks noGrp="1"/>
          </p:cNvSpPr>
          <p:nvPr>
            <p:ph type="body" idx="1"/>
          </p:nvPr>
        </p:nvSpPr>
        <p:spPr/>
        <p:txBody>
          <a:bodyPr/>
          <a:lstStyle/>
          <a:p>
            <a:r>
              <a:rPr lang="en-US" dirty="0">
                <a:latin typeface="Arial"/>
                <a:cs typeface="Arial"/>
              </a:rPr>
              <a:t>6. Whitespace</a:t>
            </a:r>
            <a:endParaRPr lang="en-US" dirty="0"/>
          </a:p>
          <a:p>
            <a:br>
              <a:rPr lang="en-US" dirty="0"/>
            </a:br>
            <a:endParaRPr lang="en-US" dirty="0"/>
          </a:p>
        </p:txBody>
      </p:sp>
      <p:sp>
        <p:nvSpPr>
          <p:cNvPr id="4" name="Content Placeholder 3">
            <a:extLst>
              <a:ext uri="{FF2B5EF4-FFF2-40B4-BE49-F238E27FC236}">
                <a16:creationId xmlns:a16="http://schemas.microsoft.com/office/drawing/2014/main" id="{B4F7CD47-F434-F130-283C-B49C928C5660}"/>
              </a:ext>
            </a:extLst>
          </p:cNvPr>
          <p:cNvSpPr>
            <a:spLocks noGrp="1"/>
          </p:cNvSpPr>
          <p:nvPr>
            <p:ph sz="half" idx="2"/>
          </p:nvPr>
        </p:nvSpPr>
        <p:spPr>
          <a:xfrm>
            <a:off x="3244358" y="2877312"/>
            <a:ext cx="4182602" cy="3684588"/>
          </a:xfrm>
        </p:spPr>
        <p:txBody>
          <a:bodyPr vert="horz" lIns="45720" tIns="45720" rIns="45720" bIns="45720" rtlCol="0" anchor="t">
            <a:normAutofit/>
          </a:bodyPr>
          <a:lstStyle/>
          <a:p>
            <a:pPr marL="347345" indent="-347345"/>
            <a:r>
              <a:rPr lang="en-US" sz="1800" dirty="0">
                <a:ea typeface="+mn-lt"/>
                <a:cs typeface="+mn-lt"/>
              </a:rPr>
              <a:t>Whitespace refers to the empty space around objects or text, and can take the form of margins, padding, or just an uncluttered area. </a:t>
            </a:r>
          </a:p>
          <a:p>
            <a:pPr marL="347345" indent="-347345"/>
            <a:r>
              <a:rPr lang="en-US" sz="1800" dirty="0">
                <a:ea typeface="+mn-lt"/>
                <a:cs typeface="+mn-lt"/>
              </a:rPr>
              <a:t>It creates a pleasing visual experience and can even draw attention to text. </a:t>
            </a:r>
          </a:p>
          <a:p>
            <a:pPr marL="347345" indent="-347345"/>
            <a:r>
              <a:rPr lang="en-US" sz="1800" dirty="0">
                <a:ea typeface="+mn-lt"/>
                <a:cs typeface="+mn-lt"/>
              </a:rPr>
              <a:t>In the first box below, the text is crammed against the bounding box, making it hard to read. </a:t>
            </a:r>
          </a:p>
          <a:p>
            <a:pPr marL="347345" indent="-347345"/>
            <a:r>
              <a:rPr lang="en-US" sz="1800" dirty="0">
                <a:ea typeface="+mn-lt"/>
                <a:cs typeface="+mn-lt"/>
              </a:rPr>
              <a:t>In the second box, the text has breathing room and the design even looks more stylish.</a:t>
            </a:r>
            <a:endParaRPr lang="en-US" sz="1800">
              <a:cs typeface="Sabon Next LT"/>
            </a:endParaRPr>
          </a:p>
        </p:txBody>
      </p:sp>
      <p:pic>
        <p:nvPicPr>
          <p:cNvPr id="8" name="Content Placeholder 7" descr="A white and black text&#10;&#10;Description automatically generated">
            <a:extLst>
              <a:ext uri="{FF2B5EF4-FFF2-40B4-BE49-F238E27FC236}">
                <a16:creationId xmlns:a16="http://schemas.microsoft.com/office/drawing/2014/main" id="{A4CF2C79-35E7-EC29-8E93-20D0E762BC0F}"/>
              </a:ext>
            </a:extLst>
          </p:cNvPr>
          <p:cNvPicPr>
            <a:picLocks noGrp="1" noChangeAspect="1"/>
          </p:cNvPicPr>
          <p:nvPr>
            <p:ph sz="quarter" idx="4"/>
          </p:nvPr>
        </p:nvPicPr>
        <p:blipFill>
          <a:blip r:embed="rId2"/>
          <a:stretch>
            <a:fillRect/>
          </a:stretch>
        </p:blipFill>
        <p:spPr>
          <a:xfrm>
            <a:off x="7330758" y="2386302"/>
            <a:ext cx="4778675" cy="3725176"/>
          </a:xfrm>
        </p:spPr>
      </p:pic>
      <p:sp>
        <p:nvSpPr>
          <p:cNvPr id="7" name="Slide Number Placeholder 6">
            <a:extLst>
              <a:ext uri="{FF2B5EF4-FFF2-40B4-BE49-F238E27FC236}">
                <a16:creationId xmlns:a16="http://schemas.microsoft.com/office/drawing/2014/main" id="{1F30DBE3-BE3A-EC62-62A6-0E944CB4E2A2}"/>
              </a:ext>
            </a:extLst>
          </p:cNvPr>
          <p:cNvSpPr>
            <a:spLocks noGrp="1"/>
          </p:cNvSpPr>
          <p:nvPr>
            <p:ph type="sldNum" sz="quarter" idx="12"/>
          </p:nvPr>
        </p:nvSpPr>
        <p:spPr/>
        <p:txBody>
          <a:bodyPr/>
          <a:lstStyle/>
          <a:p>
            <a:fld id="{48F63A3B-78C7-47BE-AE5E-E10140E04643}" type="slidenum">
              <a:rPr lang="en-US" dirty="0"/>
              <a:t>25</a:t>
            </a:fld>
            <a:endParaRPr lang="en-US"/>
          </a:p>
        </p:txBody>
      </p:sp>
    </p:spTree>
    <p:extLst>
      <p:ext uri="{BB962C8B-B14F-4D97-AF65-F5344CB8AC3E}">
        <p14:creationId xmlns:p14="http://schemas.microsoft.com/office/powerpoint/2010/main" val="974014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677-2F7D-331E-E146-8BF841A24429}"/>
              </a:ext>
            </a:extLst>
          </p:cNvPr>
          <p:cNvSpPr>
            <a:spLocks noGrp="1"/>
          </p:cNvSpPr>
          <p:nvPr>
            <p:ph type="title"/>
          </p:nvPr>
        </p:nvSpPr>
        <p:spPr/>
        <p:txBody>
          <a:bodyPr/>
          <a:lstStyle/>
          <a:p>
            <a:pPr algn="ctr"/>
            <a:r>
              <a:rPr lang="en-US" sz="3200" dirty="0"/>
              <a:t>VISUAL DESIGN PRINCIPAL</a:t>
            </a:r>
            <a:endParaRPr lang="en-US" sz="3200" b="0" dirty="0"/>
          </a:p>
          <a:p>
            <a:endParaRPr lang="en-US" dirty="0"/>
          </a:p>
        </p:txBody>
      </p:sp>
      <p:sp>
        <p:nvSpPr>
          <p:cNvPr id="3" name="Text Placeholder 2">
            <a:extLst>
              <a:ext uri="{FF2B5EF4-FFF2-40B4-BE49-F238E27FC236}">
                <a16:creationId xmlns:a16="http://schemas.microsoft.com/office/drawing/2014/main" id="{5240E6EF-A118-37C5-C1C3-16410018E70E}"/>
              </a:ext>
            </a:extLst>
          </p:cNvPr>
          <p:cNvSpPr>
            <a:spLocks noGrp="1"/>
          </p:cNvSpPr>
          <p:nvPr>
            <p:ph type="body" idx="1"/>
          </p:nvPr>
        </p:nvSpPr>
        <p:spPr/>
        <p:txBody>
          <a:bodyPr/>
          <a:lstStyle/>
          <a:p>
            <a:r>
              <a:rPr lang="en-US" sz="2000" dirty="0">
                <a:latin typeface="Arial"/>
                <a:cs typeface="Arial"/>
              </a:rPr>
              <a:t>7. Color</a:t>
            </a:r>
          </a:p>
          <a:p>
            <a:endParaRPr lang="en-US" dirty="0"/>
          </a:p>
        </p:txBody>
      </p:sp>
      <p:sp>
        <p:nvSpPr>
          <p:cNvPr id="4" name="Content Placeholder 3">
            <a:extLst>
              <a:ext uri="{FF2B5EF4-FFF2-40B4-BE49-F238E27FC236}">
                <a16:creationId xmlns:a16="http://schemas.microsoft.com/office/drawing/2014/main" id="{01A563B9-5806-68CD-EA45-4772C3E4F508}"/>
              </a:ext>
            </a:extLst>
          </p:cNvPr>
          <p:cNvSpPr>
            <a:spLocks noGrp="1"/>
          </p:cNvSpPr>
          <p:nvPr>
            <p:ph sz="half" idx="2"/>
          </p:nvPr>
        </p:nvSpPr>
        <p:spPr>
          <a:xfrm>
            <a:off x="3685032" y="2877312"/>
            <a:ext cx="8093590" cy="3684588"/>
          </a:xfrm>
        </p:spPr>
        <p:txBody>
          <a:bodyPr vert="horz" lIns="45720" tIns="45720" rIns="45720" bIns="45720" rtlCol="0" anchor="t">
            <a:noAutofit/>
          </a:bodyPr>
          <a:lstStyle/>
          <a:p>
            <a:pPr marL="0" indent="0">
              <a:buNone/>
            </a:pPr>
            <a:r>
              <a:rPr lang="en-US" sz="2000" dirty="0">
                <a:solidFill>
                  <a:srgbClr val="202C8F"/>
                </a:solidFill>
                <a:ea typeface="+mn-lt"/>
                <a:cs typeface="+mn-lt"/>
              </a:rPr>
              <a:t>Color can really help to set the mood for your design, and getting it right can make your text stand out. There are three main components of color:</a:t>
            </a:r>
            <a:endParaRPr lang="en-US" sz="2000">
              <a:solidFill>
                <a:srgbClr val="202C8F"/>
              </a:solidFill>
              <a:cs typeface="Sabon Next LT"/>
            </a:endParaRPr>
          </a:p>
          <a:p>
            <a:pPr marL="347345" indent="-347345"/>
            <a:r>
              <a:rPr lang="en-US" sz="2000" dirty="0">
                <a:solidFill>
                  <a:srgbClr val="202C8F"/>
                </a:solidFill>
                <a:ea typeface="+mn-lt"/>
                <a:cs typeface="+mn-lt"/>
              </a:rPr>
              <a:t>Hue — the shade of color</a:t>
            </a:r>
            <a:endParaRPr lang="en-US" sz="2000">
              <a:solidFill>
                <a:srgbClr val="202C8F"/>
              </a:solidFill>
              <a:cs typeface="Sabon Next LT"/>
            </a:endParaRPr>
          </a:p>
          <a:p>
            <a:pPr marL="347345" indent="-347345"/>
            <a:r>
              <a:rPr lang="en-US" sz="2000" dirty="0">
                <a:solidFill>
                  <a:srgbClr val="202C8F"/>
                </a:solidFill>
                <a:ea typeface="+mn-lt"/>
                <a:cs typeface="+mn-lt"/>
              </a:rPr>
              <a:t>Saturation — how brilliant the color is</a:t>
            </a:r>
          </a:p>
          <a:p>
            <a:pPr marL="347345" indent="-347345"/>
            <a:r>
              <a:rPr lang="en-US" sz="2000" dirty="0">
                <a:solidFill>
                  <a:srgbClr val="202C8F"/>
                </a:solidFill>
                <a:ea typeface="+mn-lt"/>
                <a:cs typeface="+mn-lt"/>
              </a:rPr>
              <a:t>Value — lightness or darkness of the color</a:t>
            </a:r>
            <a:br>
              <a:rPr lang="en-US" sz="2000" dirty="0"/>
            </a:br>
            <a:endParaRPr lang="en-US">
              <a:cs typeface="Sabon Next LT"/>
            </a:endParaRPr>
          </a:p>
          <a:p>
            <a:pPr marL="347345" indent="-347345"/>
            <a:endParaRPr lang="en-US" dirty="0">
              <a:cs typeface="Sabon Next LT"/>
            </a:endParaRPr>
          </a:p>
        </p:txBody>
      </p:sp>
      <p:pic>
        <p:nvPicPr>
          <p:cNvPr id="8" name="Content Placeholder 7" descr="A red and grey gradient word&#10;&#10;Description automatically generated">
            <a:extLst>
              <a:ext uri="{FF2B5EF4-FFF2-40B4-BE49-F238E27FC236}">
                <a16:creationId xmlns:a16="http://schemas.microsoft.com/office/drawing/2014/main" id="{3D01A58F-EBCB-2419-AA8E-4FE34FB9EFBA}"/>
              </a:ext>
            </a:extLst>
          </p:cNvPr>
          <p:cNvPicPr>
            <a:picLocks noGrp="1" noChangeAspect="1"/>
          </p:cNvPicPr>
          <p:nvPr>
            <p:ph sz="quarter" idx="4"/>
          </p:nvPr>
        </p:nvPicPr>
        <p:blipFill>
          <a:blip r:embed="rId2"/>
          <a:stretch>
            <a:fillRect/>
          </a:stretch>
        </p:blipFill>
        <p:spPr>
          <a:xfrm>
            <a:off x="4558459" y="5035877"/>
            <a:ext cx="5561107" cy="1532584"/>
          </a:xfrm>
        </p:spPr>
      </p:pic>
      <p:sp>
        <p:nvSpPr>
          <p:cNvPr id="7" name="Slide Number Placeholder 6">
            <a:extLst>
              <a:ext uri="{FF2B5EF4-FFF2-40B4-BE49-F238E27FC236}">
                <a16:creationId xmlns:a16="http://schemas.microsoft.com/office/drawing/2014/main" id="{6981558C-0D19-E2B0-EBEA-B86B645C44BD}"/>
              </a:ext>
            </a:extLst>
          </p:cNvPr>
          <p:cNvSpPr>
            <a:spLocks noGrp="1"/>
          </p:cNvSpPr>
          <p:nvPr>
            <p:ph type="sldNum" sz="quarter" idx="12"/>
          </p:nvPr>
        </p:nvSpPr>
        <p:spPr/>
        <p:txBody>
          <a:bodyPr/>
          <a:lstStyle/>
          <a:p>
            <a:fld id="{48F63A3B-78C7-47BE-AE5E-E10140E04643}" type="slidenum">
              <a:rPr lang="en-US" dirty="0"/>
              <a:t>26</a:t>
            </a:fld>
            <a:endParaRPr lang="en-US"/>
          </a:p>
        </p:txBody>
      </p:sp>
    </p:spTree>
    <p:extLst>
      <p:ext uri="{BB962C8B-B14F-4D97-AF65-F5344CB8AC3E}">
        <p14:creationId xmlns:p14="http://schemas.microsoft.com/office/powerpoint/2010/main" val="1242696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DE55-32F5-9B5C-740A-8FD118BB37A3}"/>
              </a:ext>
            </a:extLst>
          </p:cNvPr>
          <p:cNvSpPr>
            <a:spLocks noGrp="1"/>
          </p:cNvSpPr>
          <p:nvPr>
            <p:ph type="title"/>
          </p:nvPr>
        </p:nvSpPr>
        <p:spPr>
          <a:xfrm>
            <a:off x="839788" y="457200"/>
            <a:ext cx="8360463" cy="1600200"/>
          </a:xfrm>
        </p:spPr>
        <p:txBody>
          <a:bodyPr anchor="b">
            <a:normAutofit/>
          </a:bodyPr>
          <a:lstStyle/>
          <a:p>
            <a:r>
              <a:rPr lang="en-US" dirty="0"/>
              <a:t>VISUAL DESIGN PRINCIPAL</a:t>
            </a:r>
            <a:endParaRPr lang="en-US" b="0" dirty="0"/>
          </a:p>
          <a:p>
            <a:endParaRPr lang="en-US" dirty="0"/>
          </a:p>
        </p:txBody>
      </p:sp>
      <p:pic>
        <p:nvPicPr>
          <p:cNvPr id="9" name="Picture 8" descr="A balance with balls on a white surface&#10;&#10;Description automatically generated">
            <a:extLst>
              <a:ext uri="{FF2B5EF4-FFF2-40B4-BE49-F238E27FC236}">
                <a16:creationId xmlns:a16="http://schemas.microsoft.com/office/drawing/2014/main" id="{22810ACC-C4B6-69F1-76F8-96F34867380B}"/>
              </a:ext>
            </a:extLst>
          </p:cNvPr>
          <p:cNvPicPr>
            <a:picLocks noChangeAspect="1"/>
          </p:cNvPicPr>
          <p:nvPr/>
        </p:nvPicPr>
        <p:blipFill>
          <a:blip r:embed="rId2"/>
          <a:stretch>
            <a:fillRect/>
          </a:stretch>
        </p:blipFill>
        <p:spPr>
          <a:xfrm>
            <a:off x="5326961" y="1525099"/>
            <a:ext cx="6028427" cy="3712012"/>
          </a:xfrm>
          <a:prstGeom prst="rect">
            <a:avLst/>
          </a:prstGeom>
          <a:noFill/>
        </p:spPr>
      </p:pic>
      <p:sp>
        <p:nvSpPr>
          <p:cNvPr id="4" name="Content Placeholder 3">
            <a:extLst>
              <a:ext uri="{FF2B5EF4-FFF2-40B4-BE49-F238E27FC236}">
                <a16:creationId xmlns:a16="http://schemas.microsoft.com/office/drawing/2014/main" id="{7C45216A-A471-64BC-FD0D-C90539EB7DE1}"/>
              </a:ext>
            </a:extLst>
          </p:cNvPr>
          <p:cNvSpPr>
            <a:spLocks noGrp="1"/>
          </p:cNvSpPr>
          <p:nvPr>
            <p:ph type="body" sz="half" idx="2"/>
          </p:nvPr>
        </p:nvSpPr>
        <p:spPr>
          <a:xfrm>
            <a:off x="5902" y="2057400"/>
            <a:ext cx="4766123" cy="3811588"/>
          </a:xfrm>
        </p:spPr>
        <p:txBody>
          <a:bodyPr vert="horz" lIns="91440" tIns="45720" rIns="91440" bIns="45720" rtlCol="0" anchor="t">
            <a:normAutofit/>
          </a:bodyPr>
          <a:lstStyle/>
          <a:p>
            <a:r>
              <a:rPr lang="en-US" sz="2400" dirty="0"/>
              <a:t>BALANCE</a:t>
            </a:r>
            <a:endParaRPr lang="en-US" sz="2400" dirty="0">
              <a:cs typeface="Sabon Next LT"/>
            </a:endParaRPr>
          </a:p>
          <a:p>
            <a:pPr marL="342900" indent="-342900">
              <a:buChar char="•"/>
            </a:pPr>
            <a:r>
              <a:rPr lang="en-US" sz="2400" dirty="0"/>
              <a:t>Balance in design covers how elements are weighted against each other on different sides of a design to create cohesiveness, completion, and satisfaction. Your composition should be balanced vertically, horizontally, diagonally</a:t>
            </a:r>
            <a:endParaRPr lang="en-US" sz="2400" dirty="0">
              <a:cs typeface="Sabon Next LT"/>
            </a:endParaRPr>
          </a:p>
          <a:p>
            <a:pPr marL="342900" indent="-342900">
              <a:buChar char="•"/>
            </a:pPr>
            <a:endParaRPr lang="en-US" sz="2400" dirty="0">
              <a:cs typeface="Sabon Next LT"/>
            </a:endParaRPr>
          </a:p>
          <a:p>
            <a:pPr marL="342900" indent="-342900">
              <a:buChar char="•"/>
            </a:pPr>
            <a:endParaRPr lang="en-US" sz="2400" dirty="0">
              <a:cs typeface="Sabon Next LT"/>
            </a:endParaRPr>
          </a:p>
        </p:txBody>
      </p:sp>
      <p:sp>
        <p:nvSpPr>
          <p:cNvPr id="7" name="Slide Number Placeholder 6">
            <a:extLst>
              <a:ext uri="{FF2B5EF4-FFF2-40B4-BE49-F238E27FC236}">
                <a16:creationId xmlns:a16="http://schemas.microsoft.com/office/drawing/2014/main" id="{2B29EEBB-45FB-1362-4481-834B930AE558}"/>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27</a:t>
            </a:fld>
            <a:endParaRPr lang="en-US"/>
          </a:p>
        </p:txBody>
      </p:sp>
    </p:spTree>
    <p:extLst>
      <p:ext uri="{BB962C8B-B14F-4D97-AF65-F5344CB8AC3E}">
        <p14:creationId xmlns:p14="http://schemas.microsoft.com/office/powerpoint/2010/main" val="1777973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ED53-8DF0-9E31-E2BE-7C7CA331E433}"/>
              </a:ext>
            </a:extLst>
          </p:cNvPr>
          <p:cNvSpPr>
            <a:spLocks noGrp="1"/>
          </p:cNvSpPr>
          <p:nvPr>
            <p:ph type="title"/>
          </p:nvPr>
        </p:nvSpPr>
        <p:spPr>
          <a:xfrm>
            <a:off x="758952" y="1216152"/>
            <a:ext cx="10671048" cy="768096"/>
          </a:xfrm>
        </p:spPr>
        <p:txBody>
          <a:bodyPr anchor="b">
            <a:normAutofit/>
          </a:bodyPr>
          <a:lstStyle/>
          <a:p>
            <a:r>
              <a:rPr lang="en-US"/>
              <a:t>VISUAL DESIGN PRINCIPAL</a:t>
            </a:r>
            <a:endParaRPr lang="en-US" b="0"/>
          </a:p>
          <a:p>
            <a:endParaRPr lang="en-US" dirty="0"/>
          </a:p>
        </p:txBody>
      </p:sp>
      <p:sp>
        <p:nvSpPr>
          <p:cNvPr id="5" name="Footer Placeholder 4">
            <a:extLst>
              <a:ext uri="{FF2B5EF4-FFF2-40B4-BE49-F238E27FC236}">
                <a16:creationId xmlns:a16="http://schemas.microsoft.com/office/drawing/2014/main" id="{4B78EA89-92A1-F510-BB30-ECFBDCE10E14}"/>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CC4BEED2-930F-CAC5-E209-7AE91A97841C}"/>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28</a:t>
            </a:fld>
            <a:endParaRPr lang="en-US"/>
          </a:p>
        </p:txBody>
      </p:sp>
      <p:graphicFrame>
        <p:nvGraphicFramePr>
          <p:cNvPr id="8" name="Picture Placeholder 2">
            <a:extLst>
              <a:ext uri="{FF2B5EF4-FFF2-40B4-BE49-F238E27FC236}">
                <a16:creationId xmlns:a16="http://schemas.microsoft.com/office/drawing/2014/main" id="{D887C81A-7ED7-DE90-F1E7-97939C2E7417}"/>
              </a:ext>
            </a:extLst>
          </p:cNvPr>
          <p:cNvGraphicFramePr>
            <a:graphicFrameLocks noGrp="1"/>
          </p:cNvGraphicFramePr>
          <p:nvPr>
            <p:ph sz="half" idx="1"/>
            <p:extLst>
              <p:ext uri="{D42A27DB-BD31-4B8C-83A1-F6EECF244321}">
                <p14:modId xmlns:p14="http://schemas.microsoft.com/office/powerpoint/2010/main" val="1795242500"/>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2662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083F-BCC5-48BE-62FA-FAA4A8336ED1}"/>
              </a:ext>
            </a:extLst>
          </p:cNvPr>
          <p:cNvSpPr>
            <a:spLocks noGrp="1"/>
          </p:cNvSpPr>
          <p:nvPr>
            <p:ph type="title"/>
          </p:nvPr>
        </p:nvSpPr>
        <p:spPr>
          <a:xfrm>
            <a:off x="758952" y="1216152"/>
            <a:ext cx="6466277" cy="768096"/>
          </a:xfrm>
        </p:spPr>
        <p:txBody>
          <a:bodyPr/>
          <a:lstStyle/>
          <a:p>
            <a:r>
              <a:rPr lang="en-US" dirty="0"/>
              <a:t>TYPES OF </a:t>
            </a:r>
            <a:r>
              <a:rPr lang="en-US" dirty="0" err="1"/>
              <a:t>bALANCE</a:t>
            </a:r>
          </a:p>
        </p:txBody>
      </p:sp>
      <p:sp>
        <p:nvSpPr>
          <p:cNvPr id="3" name="Content Placeholder 2">
            <a:extLst>
              <a:ext uri="{FF2B5EF4-FFF2-40B4-BE49-F238E27FC236}">
                <a16:creationId xmlns:a16="http://schemas.microsoft.com/office/drawing/2014/main" id="{D4B8E6DA-91C6-DC54-7813-E9039B51BC39}"/>
              </a:ext>
            </a:extLst>
          </p:cNvPr>
          <p:cNvSpPr>
            <a:spLocks noGrp="1"/>
          </p:cNvSpPr>
          <p:nvPr>
            <p:ph sz="half" idx="1"/>
          </p:nvPr>
        </p:nvSpPr>
        <p:spPr>
          <a:xfrm>
            <a:off x="539496" y="2103120"/>
            <a:ext cx="6932695" cy="4434840"/>
          </a:xfrm>
        </p:spPr>
        <p:txBody>
          <a:bodyPr vert="horz" lIns="91440" tIns="45720" rIns="91440" bIns="45720" rtlCol="0" anchor="t">
            <a:normAutofit fontScale="85000" lnSpcReduction="10000"/>
          </a:bodyPr>
          <a:lstStyle/>
          <a:p>
            <a:pPr marL="342900" indent="-342900">
              <a:buAutoNum type="arabicPeriod"/>
            </a:pPr>
            <a:r>
              <a:rPr lang="en-US" dirty="0"/>
              <a:t>Symmetrical Balance</a:t>
            </a:r>
            <a:endParaRPr lang="en-US" dirty="0">
              <a:cs typeface="Sabon Next LT"/>
            </a:endParaRPr>
          </a:p>
          <a:p>
            <a:pPr marL="347345" indent="-347345"/>
            <a:r>
              <a:rPr lang="en-US" dirty="0">
                <a:ea typeface="+mn-lt"/>
                <a:cs typeface="+mn-lt"/>
              </a:rPr>
              <a:t>With symmetrical balance, the visual weight is distributed evenly. </a:t>
            </a:r>
          </a:p>
          <a:p>
            <a:pPr marL="347345" indent="-347345"/>
            <a:r>
              <a:rPr lang="en-US" dirty="0">
                <a:ea typeface="+mn-lt"/>
                <a:cs typeface="+mn-lt"/>
              </a:rPr>
              <a:t>You can draw a straight line through the middle of the design in any direction and the visual balance would be evenly distributed. </a:t>
            </a:r>
          </a:p>
          <a:p>
            <a:pPr marL="347345" indent="-347345"/>
            <a:r>
              <a:rPr lang="en-US" dirty="0">
                <a:ea typeface="+mn-lt"/>
                <a:cs typeface="+mn-lt"/>
              </a:rPr>
              <a:t>This makes the composition appear stable and creates a more orderly look. </a:t>
            </a:r>
            <a:endParaRPr lang="en-US" dirty="0">
              <a:cs typeface="Sabon Next LT"/>
            </a:endParaRPr>
          </a:p>
          <a:p>
            <a:pPr marL="347345" indent="-347345"/>
            <a:endParaRPr lang="en-US" dirty="0">
              <a:cs typeface="Sabon Next LT"/>
            </a:endParaRPr>
          </a:p>
          <a:p>
            <a:pPr marL="347345" indent="-347345"/>
            <a:endParaRPr lang="en-US" dirty="0">
              <a:solidFill>
                <a:srgbClr val="1F2C8F"/>
              </a:solidFill>
            </a:endParaRPr>
          </a:p>
          <a:p>
            <a:pPr marL="347345" indent="-347345"/>
            <a:endParaRPr lang="en-US" dirty="0">
              <a:solidFill>
                <a:srgbClr val="1F2C8F"/>
              </a:solidFill>
            </a:endParaRPr>
          </a:p>
          <a:p>
            <a:pPr marL="0" indent="0">
              <a:buNone/>
            </a:pPr>
            <a:r>
              <a:rPr lang="en-US" dirty="0">
                <a:solidFill>
                  <a:srgbClr val="202C8F"/>
                </a:solidFill>
              </a:rPr>
              <a:t>2.   Asymmetrical balance</a:t>
            </a:r>
            <a:endParaRPr lang="en-US">
              <a:solidFill>
                <a:srgbClr val="202C8F"/>
              </a:solidFill>
              <a:cs typeface="Sabon Next LT"/>
            </a:endParaRPr>
          </a:p>
          <a:p>
            <a:pPr marL="347345" indent="-347345"/>
            <a:r>
              <a:rPr lang="en-US" dirty="0">
                <a:solidFill>
                  <a:srgbClr val="202C8F"/>
                </a:solidFill>
                <a:ea typeface="+mn-lt"/>
                <a:cs typeface="+mn-lt"/>
              </a:rPr>
              <a:t>An asymmetrical composition is intended to create a deliberate imbalance of the elements in the design.</a:t>
            </a:r>
          </a:p>
          <a:p>
            <a:pPr marL="347345" indent="-347345"/>
            <a:r>
              <a:rPr lang="en-US" dirty="0" err="1">
                <a:solidFill>
                  <a:srgbClr val="202C8F"/>
                </a:solidFill>
                <a:ea typeface="+mn-lt"/>
                <a:cs typeface="+mn-lt"/>
              </a:rPr>
              <a:t>Asymmetricality</a:t>
            </a:r>
            <a:r>
              <a:rPr lang="en-US" dirty="0">
                <a:solidFill>
                  <a:srgbClr val="202C8F"/>
                </a:solidFill>
                <a:ea typeface="+mn-lt"/>
                <a:cs typeface="+mn-lt"/>
              </a:rPr>
              <a:t> can create tension and give your composition a sense of movement.</a:t>
            </a:r>
            <a:endParaRPr lang="en-US">
              <a:solidFill>
                <a:srgbClr val="202C8F"/>
              </a:solidFill>
              <a:cs typeface="Sabon Next LT"/>
            </a:endParaRPr>
          </a:p>
          <a:p>
            <a:pPr marL="347345" indent="-347345">
              <a:buNone/>
            </a:pPr>
            <a:br>
              <a:rPr lang="en-US" dirty="0"/>
            </a:br>
            <a:endParaRPr lang="en-US" dirty="0">
              <a:cs typeface="Sabon Next LT"/>
            </a:endParaRPr>
          </a:p>
          <a:p>
            <a:pPr marL="0" indent="0">
              <a:buNone/>
            </a:pPr>
            <a:endParaRPr lang="en-US" dirty="0">
              <a:cs typeface="Sabon Next LT"/>
            </a:endParaRPr>
          </a:p>
          <a:p>
            <a:pPr marL="0" indent="0">
              <a:buNone/>
            </a:pPr>
            <a:br>
              <a:rPr lang="en-US" dirty="0"/>
            </a:br>
            <a:endParaRPr lang="en-US" dirty="0">
              <a:cs typeface="Sabon Next LT"/>
            </a:endParaRPr>
          </a:p>
          <a:p>
            <a:pPr marL="347345" indent="-347345"/>
            <a:endParaRPr lang="en-US" dirty="0">
              <a:cs typeface="Sabon Next LT"/>
            </a:endParaRPr>
          </a:p>
        </p:txBody>
      </p:sp>
      <p:sp>
        <p:nvSpPr>
          <p:cNvPr id="4" name="Footer Placeholder 3">
            <a:extLst>
              <a:ext uri="{FF2B5EF4-FFF2-40B4-BE49-F238E27FC236}">
                <a16:creationId xmlns:a16="http://schemas.microsoft.com/office/drawing/2014/main" id="{EF7B3DBE-9A9B-2F95-DEC8-4F61F3776751}"/>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888F7DC-077B-F069-CF58-E98139A0BB26}"/>
              </a:ext>
            </a:extLst>
          </p:cNvPr>
          <p:cNvSpPr>
            <a:spLocks noGrp="1"/>
          </p:cNvSpPr>
          <p:nvPr>
            <p:ph type="sldNum" sz="quarter" idx="12"/>
          </p:nvPr>
        </p:nvSpPr>
        <p:spPr/>
        <p:txBody>
          <a:bodyPr/>
          <a:lstStyle/>
          <a:p>
            <a:fld id="{48F63A3B-78C7-47BE-AE5E-E10140E04643}" type="slidenum">
              <a:rPr lang="en-US" dirty="0"/>
              <a:t>29</a:t>
            </a:fld>
            <a:endParaRPr lang="en-US"/>
          </a:p>
        </p:txBody>
      </p:sp>
      <p:pic>
        <p:nvPicPr>
          <p:cNvPr id="6" name="Picture 5" descr="A collage of cartoon characters&#10;&#10;Description automatically generated">
            <a:extLst>
              <a:ext uri="{FF2B5EF4-FFF2-40B4-BE49-F238E27FC236}">
                <a16:creationId xmlns:a16="http://schemas.microsoft.com/office/drawing/2014/main" id="{C8079097-BB7A-0947-A120-AD9B252BEF37}"/>
              </a:ext>
            </a:extLst>
          </p:cNvPr>
          <p:cNvPicPr>
            <a:picLocks noChangeAspect="1"/>
          </p:cNvPicPr>
          <p:nvPr/>
        </p:nvPicPr>
        <p:blipFill>
          <a:blip r:embed="rId2"/>
          <a:stretch>
            <a:fillRect/>
          </a:stretch>
        </p:blipFill>
        <p:spPr>
          <a:xfrm>
            <a:off x="7469437" y="3657704"/>
            <a:ext cx="4469175" cy="2875194"/>
          </a:xfrm>
          <a:prstGeom prst="rect">
            <a:avLst/>
          </a:prstGeom>
        </p:spPr>
      </p:pic>
      <p:pic>
        <p:nvPicPr>
          <p:cNvPr id="7" name="Picture 6" descr="A group of squares with a white stripe&#10;&#10;Description automatically generated">
            <a:extLst>
              <a:ext uri="{FF2B5EF4-FFF2-40B4-BE49-F238E27FC236}">
                <a16:creationId xmlns:a16="http://schemas.microsoft.com/office/drawing/2014/main" id="{3A365FB3-AC0B-160B-6EAF-2896C6407176}"/>
              </a:ext>
            </a:extLst>
          </p:cNvPr>
          <p:cNvPicPr>
            <a:picLocks noChangeAspect="1"/>
          </p:cNvPicPr>
          <p:nvPr/>
        </p:nvPicPr>
        <p:blipFill>
          <a:blip r:embed="rId3"/>
          <a:stretch>
            <a:fillRect/>
          </a:stretch>
        </p:blipFill>
        <p:spPr>
          <a:xfrm>
            <a:off x="7469436" y="1460792"/>
            <a:ext cx="4046862" cy="2118632"/>
          </a:xfrm>
          <a:prstGeom prst="rect">
            <a:avLst/>
          </a:prstGeom>
        </p:spPr>
      </p:pic>
    </p:spTree>
    <p:extLst>
      <p:ext uri="{BB962C8B-B14F-4D97-AF65-F5344CB8AC3E}">
        <p14:creationId xmlns:p14="http://schemas.microsoft.com/office/powerpoint/2010/main" val="2198233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55E48-1611-D70A-557E-652F4D1E177E}"/>
              </a:ext>
            </a:extLst>
          </p:cNvPr>
          <p:cNvSpPr>
            <a:spLocks noGrp="1"/>
          </p:cNvSpPr>
          <p:nvPr>
            <p:ph type="title"/>
          </p:nvPr>
        </p:nvSpPr>
        <p:spPr>
          <a:xfrm>
            <a:off x="839788" y="457200"/>
            <a:ext cx="3932237" cy="1600200"/>
          </a:xfrm>
        </p:spPr>
        <p:txBody>
          <a:bodyPr anchor="b">
            <a:normAutofit/>
          </a:bodyPr>
          <a:lstStyle/>
          <a:p>
            <a:r>
              <a:rPr lang="en-US"/>
              <a:t>INTRODUCTION</a:t>
            </a:r>
            <a:endParaRPr lang="en-US" b="0"/>
          </a:p>
          <a:p>
            <a:endParaRPr lang="en-US"/>
          </a:p>
        </p:txBody>
      </p:sp>
      <p:pic>
        <p:nvPicPr>
          <p:cNvPr id="10" name="Picture Placeholder 9" descr="Cartoon of people standing in front of a signpost&#10;&#10;Description automatically generated">
            <a:extLst>
              <a:ext uri="{FF2B5EF4-FFF2-40B4-BE49-F238E27FC236}">
                <a16:creationId xmlns:a16="http://schemas.microsoft.com/office/drawing/2014/main" id="{71D1693B-6AE4-9A8C-ED4A-B36AF719E4EA}"/>
              </a:ext>
            </a:extLst>
          </p:cNvPr>
          <p:cNvPicPr>
            <a:picLocks noGrp="1" noChangeAspect="1"/>
          </p:cNvPicPr>
          <p:nvPr>
            <p:ph type="pic" idx="1"/>
          </p:nvPr>
        </p:nvPicPr>
        <p:blipFill rotWithShape="1">
          <a:blip r:embed="rId2"/>
          <a:srcRect l="19991" r="24602" b="-1"/>
          <a:stretch/>
        </p:blipFill>
        <p:spPr>
          <a:xfrm>
            <a:off x="5715669" y="987425"/>
            <a:ext cx="6364996" cy="5433649"/>
          </a:xfrm>
          <a:noFill/>
        </p:spPr>
      </p:pic>
      <p:sp>
        <p:nvSpPr>
          <p:cNvPr id="4" name="Text Placeholder 3">
            <a:extLst>
              <a:ext uri="{FF2B5EF4-FFF2-40B4-BE49-F238E27FC236}">
                <a16:creationId xmlns:a16="http://schemas.microsoft.com/office/drawing/2014/main" id="{46B9F6DD-A0DB-E5AD-64C0-A225C6A00F97}"/>
              </a:ext>
            </a:extLst>
          </p:cNvPr>
          <p:cNvSpPr>
            <a:spLocks noGrp="1"/>
          </p:cNvSpPr>
          <p:nvPr>
            <p:ph type="body" sz="half" idx="2"/>
          </p:nvPr>
        </p:nvSpPr>
        <p:spPr>
          <a:xfrm>
            <a:off x="839788" y="2057400"/>
            <a:ext cx="3932237" cy="3811588"/>
          </a:xfrm>
        </p:spPr>
        <p:txBody>
          <a:bodyPr vert="horz" lIns="91440" tIns="45720" rIns="91440" bIns="45720" rtlCol="0">
            <a:normAutofit/>
          </a:bodyPr>
          <a:lstStyle/>
          <a:p>
            <a:r>
              <a:rPr lang="en-US" sz="1500" b="1"/>
              <a:t>Why would you want to demonstrate Data Improvements through Graphics?</a:t>
            </a:r>
            <a:endParaRPr lang="en-US" sz="1500"/>
          </a:p>
          <a:p>
            <a:endParaRPr lang="en-US" sz="1500"/>
          </a:p>
          <a:p>
            <a:r>
              <a:rPr lang="en-US" sz="1500"/>
              <a:t>Visual techniques help us conceptualize and understand complex causal relationships in a more natural and effortless way.</a:t>
            </a:r>
          </a:p>
          <a:p>
            <a:endParaRPr lang="en-US" sz="1500"/>
          </a:p>
          <a:p>
            <a:r>
              <a:rPr lang="en-US" sz="1500"/>
              <a:t>It helps getting insights through :</a:t>
            </a:r>
          </a:p>
          <a:p>
            <a:endParaRPr lang="en-US" sz="1500"/>
          </a:p>
          <a:p>
            <a:pPr marL="285750" indent="-285750">
              <a:buFont typeface="Arial,Sans-Serif"/>
              <a:buChar char="•"/>
            </a:pPr>
            <a:r>
              <a:rPr lang="en-US" sz="1500"/>
              <a:t>Visual Communication</a:t>
            </a:r>
          </a:p>
          <a:p>
            <a:pPr marL="285750" indent="-285750">
              <a:buFont typeface="Arial,Sans-Serif"/>
              <a:buChar char="•"/>
            </a:pPr>
            <a:r>
              <a:rPr lang="en-US" sz="1500"/>
              <a:t>Comparison</a:t>
            </a:r>
          </a:p>
          <a:p>
            <a:pPr marL="285750" indent="-285750">
              <a:buFont typeface="Arial,Sans-Serif"/>
              <a:buChar char="•"/>
            </a:pPr>
            <a:r>
              <a:rPr lang="en-US" sz="1500"/>
              <a:t>Identifying Patterns and Anomalies </a:t>
            </a:r>
          </a:p>
          <a:p>
            <a:pPr marL="285750" indent="-285750">
              <a:buFont typeface="Arial,Sans-Serif"/>
              <a:buChar char="•"/>
            </a:pPr>
            <a:r>
              <a:rPr lang="en-US" sz="1500"/>
              <a:t>Engagement </a:t>
            </a:r>
          </a:p>
          <a:p>
            <a:pPr marL="285750" indent="-285750">
              <a:buFont typeface="Arial,Sans-Serif"/>
              <a:buChar char="•"/>
            </a:pPr>
            <a:r>
              <a:rPr lang="en-US" sz="1500"/>
              <a:t>Decision Support </a:t>
            </a:r>
          </a:p>
          <a:p>
            <a:endParaRPr lang="en-US" sz="1500"/>
          </a:p>
        </p:txBody>
      </p:sp>
      <p:sp>
        <p:nvSpPr>
          <p:cNvPr id="5" name="Footer Placeholder 4">
            <a:extLst>
              <a:ext uri="{FF2B5EF4-FFF2-40B4-BE49-F238E27FC236}">
                <a16:creationId xmlns:a16="http://schemas.microsoft.com/office/drawing/2014/main" id="{2859BCB5-FED1-BBBE-0807-4F05A79BC9A2}"/>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819F644D-E97B-2F53-1B90-BA4C6864B967}"/>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3</a:t>
            </a:fld>
            <a:endParaRPr lang="en-US"/>
          </a:p>
        </p:txBody>
      </p:sp>
    </p:spTree>
    <p:extLst>
      <p:ext uri="{BB962C8B-B14F-4D97-AF65-F5344CB8AC3E}">
        <p14:creationId xmlns:p14="http://schemas.microsoft.com/office/powerpoint/2010/main" val="1436780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C0015C8-F790-E149-278B-2D8E0B38B29A}"/>
              </a:ext>
            </a:extLst>
          </p:cNvPr>
          <p:cNvSpPr>
            <a:spLocks noGrp="1"/>
          </p:cNvSpPr>
          <p:nvPr>
            <p:ph type="sldNum" sz="quarter" idx="12"/>
          </p:nvPr>
        </p:nvSpPr>
        <p:spPr/>
        <p:txBody>
          <a:bodyPr/>
          <a:lstStyle/>
          <a:p>
            <a:fld id="{48F63A3B-78C7-47BE-AE5E-E10140E04643}" type="slidenum">
              <a:rPr lang="en-US" dirty="0"/>
              <a:t>30</a:t>
            </a:fld>
            <a:endParaRPr lang="en-US"/>
          </a:p>
        </p:txBody>
      </p:sp>
      <p:sp>
        <p:nvSpPr>
          <p:cNvPr id="2" name="Title 1">
            <a:extLst>
              <a:ext uri="{FF2B5EF4-FFF2-40B4-BE49-F238E27FC236}">
                <a16:creationId xmlns:a16="http://schemas.microsoft.com/office/drawing/2014/main" id="{FA4019FA-FB6C-E59A-D8C0-DBD6344065E1}"/>
              </a:ext>
            </a:extLst>
          </p:cNvPr>
          <p:cNvSpPr>
            <a:spLocks noGrp="1"/>
          </p:cNvSpPr>
          <p:nvPr>
            <p:ph type="title" idx="4294967295"/>
          </p:nvPr>
        </p:nvSpPr>
        <p:spPr>
          <a:xfrm>
            <a:off x="-123786" y="453471"/>
            <a:ext cx="12315786" cy="970326"/>
          </a:xfrm>
        </p:spPr>
        <p:txBody>
          <a:bodyPr/>
          <a:lstStyle/>
          <a:p>
            <a:r>
              <a:rPr lang="en-US" dirty="0"/>
              <a:t>TYPES OF BALANCE</a:t>
            </a:r>
            <a:endParaRPr lang="en-US" b="0" dirty="0"/>
          </a:p>
          <a:p>
            <a:endParaRPr lang="en-US" dirty="0"/>
          </a:p>
        </p:txBody>
      </p:sp>
      <p:sp>
        <p:nvSpPr>
          <p:cNvPr id="9" name="TextBox 8">
            <a:extLst>
              <a:ext uri="{FF2B5EF4-FFF2-40B4-BE49-F238E27FC236}">
                <a16:creationId xmlns:a16="http://schemas.microsoft.com/office/drawing/2014/main" id="{24A73209-9341-A453-D5B1-72DD6CA92577}"/>
              </a:ext>
            </a:extLst>
          </p:cNvPr>
          <p:cNvSpPr txBox="1"/>
          <p:nvPr/>
        </p:nvSpPr>
        <p:spPr>
          <a:xfrm>
            <a:off x="183614" y="1872867"/>
            <a:ext cx="3598843"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02C8F"/>
                </a:solidFill>
              </a:rPr>
              <a:t>3. Radial balance</a:t>
            </a:r>
            <a:endParaRPr lang="en-US" dirty="0">
              <a:solidFill>
                <a:srgbClr val="202C8F"/>
              </a:solidFill>
              <a:cs typeface="Sabon Next LT"/>
            </a:endParaRPr>
          </a:p>
          <a:p>
            <a:pPr marL="285750" indent="-285750">
              <a:buFont typeface="Arial"/>
              <a:buChar char="•"/>
            </a:pPr>
            <a:r>
              <a:rPr lang="en-US" dirty="0">
                <a:solidFill>
                  <a:srgbClr val="202C8F"/>
                </a:solidFill>
                <a:ea typeface="+mn-lt"/>
                <a:cs typeface="+mn-lt"/>
              </a:rPr>
              <a:t>Rather than balancing both sides of a centered line, you can also choose to use </a:t>
            </a:r>
            <a:r>
              <a:rPr lang="en-US" dirty="0">
                <a:solidFill>
                  <a:srgbClr val="202C8F"/>
                </a:solidFill>
                <a:ea typeface="+mn-lt"/>
                <a:cs typeface="+mn-lt"/>
                <a:hlinkClick r:id="rId2">
                  <a:extLst>
                    <a:ext uri="{A12FA001-AC4F-418D-AE19-62706E023703}">
                      <ahyp:hlinkClr xmlns:ahyp="http://schemas.microsoft.com/office/drawing/2018/hyperlinkcolor" val="tx"/>
                    </a:ext>
                  </a:extLst>
                </a:hlinkClick>
              </a:rPr>
              <a:t>radial balance</a:t>
            </a:r>
            <a:r>
              <a:rPr lang="en-US" dirty="0">
                <a:solidFill>
                  <a:srgbClr val="202C8F"/>
                </a:solidFill>
                <a:ea typeface="+mn-lt"/>
                <a:cs typeface="+mn-lt"/>
              </a:rPr>
              <a:t> around a single point (like a snowflake). </a:t>
            </a:r>
          </a:p>
          <a:p>
            <a:pPr marL="285750" indent="-285750">
              <a:buFont typeface="Arial"/>
              <a:buChar char="•"/>
            </a:pPr>
            <a:r>
              <a:rPr lang="en-US" dirty="0">
                <a:solidFill>
                  <a:srgbClr val="202C8F"/>
                </a:solidFill>
                <a:ea typeface="+mn-lt"/>
                <a:cs typeface="+mn-lt"/>
              </a:rPr>
              <a:t>Balance can be attained through placing objects, colors, or textures at equal distances from the center, or in the same way as balancing a seesaw.</a:t>
            </a:r>
            <a:endParaRPr lang="en-US">
              <a:solidFill>
                <a:srgbClr val="202C8F"/>
              </a:solidFill>
              <a:cs typeface="Sabon Next LT"/>
            </a:endParaRPr>
          </a:p>
          <a:p>
            <a:br>
              <a:rPr lang="en-US" dirty="0"/>
            </a:br>
            <a:endParaRPr lang="en-US">
              <a:solidFill>
                <a:srgbClr val="202C8F"/>
              </a:solidFill>
              <a:cs typeface="Sabon Next LT"/>
            </a:endParaRPr>
          </a:p>
          <a:p>
            <a:endParaRPr lang="en-US" dirty="0">
              <a:solidFill>
                <a:srgbClr val="202C8F"/>
              </a:solidFill>
              <a:cs typeface="Sabon Next LT"/>
            </a:endParaRPr>
          </a:p>
          <a:p>
            <a:endParaRPr lang="en-US" dirty="0">
              <a:solidFill>
                <a:srgbClr val="202C8F"/>
              </a:solidFill>
              <a:cs typeface="Sabon Next LT"/>
            </a:endParaRPr>
          </a:p>
        </p:txBody>
      </p:sp>
      <p:sp>
        <p:nvSpPr>
          <p:cNvPr id="10" name="TextBox 9">
            <a:extLst>
              <a:ext uri="{FF2B5EF4-FFF2-40B4-BE49-F238E27FC236}">
                <a16:creationId xmlns:a16="http://schemas.microsoft.com/office/drawing/2014/main" id="{A8FBDF3E-FF08-BB21-2E6A-C16C29488E31}"/>
              </a:ext>
            </a:extLst>
          </p:cNvPr>
          <p:cNvSpPr txBox="1"/>
          <p:nvPr/>
        </p:nvSpPr>
        <p:spPr>
          <a:xfrm>
            <a:off x="3947711" y="1964674"/>
            <a:ext cx="4112962"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202C8F"/>
                </a:solidFill>
              </a:rPr>
              <a:t>4. Mosaic Balance</a:t>
            </a:r>
            <a:endParaRPr lang="en-US">
              <a:solidFill>
                <a:srgbClr val="202C8F"/>
              </a:solidFill>
              <a:cs typeface="Sabon Next LT"/>
            </a:endParaRPr>
          </a:p>
          <a:p>
            <a:pPr marL="285750" indent="-285750">
              <a:buFont typeface="Arial"/>
              <a:buChar char="•"/>
            </a:pPr>
            <a:r>
              <a:rPr lang="en-US" dirty="0">
                <a:solidFill>
                  <a:srgbClr val="202C8F"/>
                </a:solidFill>
                <a:ea typeface="+mn-lt"/>
                <a:cs typeface="+mn-lt"/>
              </a:rPr>
              <a:t>Sometimes called crystallographic balance, </a:t>
            </a:r>
            <a:r>
              <a:rPr lang="en-US" dirty="0">
                <a:solidFill>
                  <a:srgbClr val="202C8F"/>
                </a:solidFill>
                <a:ea typeface="+mn-lt"/>
                <a:cs typeface="+mn-lt"/>
                <a:hlinkClick r:id="rId3">
                  <a:extLst>
                    <a:ext uri="{A12FA001-AC4F-418D-AE19-62706E023703}">
                      <ahyp:hlinkClr xmlns:ahyp="http://schemas.microsoft.com/office/drawing/2018/hyperlinkcolor" val="tx"/>
                    </a:ext>
                  </a:extLst>
                </a:hlinkClick>
              </a:rPr>
              <a:t>mosaic balance</a:t>
            </a:r>
            <a:r>
              <a:rPr lang="en-US" dirty="0">
                <a:solidFill>
                  <a:srgbClr val="202C8F"/>
                </a:solidFill>
                <a:ea typeface="+mn-lt"/>
                <a:cs typeface="+mn-lt"/>
              </a:rPr>
              <a:t> is a type of organized chaos.</a:t>
            </a:r>
          </a:p>
          <a:p>
            <a:pPr marL="285750" indent="-285750">
              <a:buFont typeface="Arial"/>
              <a:buChar char="•"/>
            </a:pPr>
            <a:r>
              <a:rPr lang="en-US" dirty="0">
                <a:solidFill>
                  <a:srgbClr val="202C8F"/>
                </a:solidFill>
                <a:ea typeface="+mn-lt"/>
                <a:cs typeface="+mn-lt"/>
              </a:rPr>
              <a:t> It may look like “noise” at first because of a distinct lack of focal point, but upon closer inspection you will find that it all works together when the elements share some type of uniform emphasis.</a:t>
            </a:r>
          </a:p>
          <a:p>
            <a:pPr marL="285750" indent="-285750">
              <a:buFont typeface="Arial"/>
              <a:buChar char="•"/>
            </a:pPr>
            <a:r>
              <a:rPr lang="en-US" dirty="0">
                <a:solidFill>
                  <a:srgbClr val="202C8F"/>
                </a:solidFill>
                <a:ea typeface="+mn-lt"/>
                <a:cs typeface="+mn-lt"/>
              </a:rPr>
              <a:t>An example of mosaic balance is a painting by Jackson Pollock.</a:t>
            </a:r>
            <a:endParaRPr lang="en-US">
              <a:solidFill>
                <a:srgbClr val="202C8F"/>
              </a:solidFill>
              <a:cs typeface="Sabon Next LT"/>
            </a:endParaRPr>
          </a:p>
          <a:p>
            <a:br>
              <a:rPr lang="en-US" dirty="0"/>
            </a:br>
            <a:endParaRPr lang="en-US">
              <a:solidFill>
                <a:srgbClr val="202C8F"/>
              </a:solidFill>
              <a:cs typeface="Sabon Next LT"/>
            </a:endParaRPr>
          </a:p>
          <a:p>
            <a:br>
              <a:rPr lang="en-US" dirty="0"/>
            </a:br>
            <a:endParaRPr lang="en-US">
              <a:cs typeface="Sabon Next LT"/>
            </a:endParaRPr>
          </a:p>
          <a:p>
            <a:endParaRPr lang="en-US" dirty="0">
              <a:cs typeface="Sabon Next LT"/>
            </a:endParaRPr>
          </a:p>
        </p:txBody>
      </p:sp>
      <p:sp>
        <p:nvSpPr>
          <p:cNvPr id="11" name="TextBox 10">
            <a:extLst>
              <a:ext uri="{FF2B5EF4-FFF2-40B4-BE49-F238E27FC236}">
                <a16:creationId xmlns:a16="http://schemas.microsoft.com/office/drawing/2014/main" id="{822BE933-28E1-F159-1F9E-3D1E81E9555A}"/>
              </a:ext>
            </a:extLst>
          </p:cNvPr>
          <p:cNvSpPr txBox="1"/>
          <p:nvPr/>
        </p:nvSpPr>
        <p:spPr>
          <a:xfrm>
            <a:off x="8997108" y="1505638"/>
            <a:ext cx="3066361" cy="5078313"/>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202C8F"/>
                </a:solidFill>
              </a:rPr>
              <a:t>5. Discordant (Off-Balance)</a:t>
            </a:r>
            <a:endParaRPr lang="en-US" dirty="0">
              <a:solidFill>
                <a:srgbClr val="202C8F"/>
              </a:solidFill>
              <a:cs typeface="Sabon Next LT"/>
            </a:endParaRPr>
          </a:p>
          <a:p>
            <a:pPr marL="285750" indent="-285750">
              <a:buFont typeface="Arial"/>
              <a:buChar char="•"/>
            </a:pPr>
            <a:r>
              <a:rPr lang="en-US" dirty="0">
                <a:solidFill>
                  <a:srgbClr val="202C8F"/>
                </a:solidFill>
                <a:ea typeface="+mn-lt"/>
                <a:cs typeface="+mn-lt"/>
              </a:rPr>
              <a:t>There are times when you want to make your design uncomfortable to your viewers. </a:t>
            </a:r>
          </a:p>
          <a:p>
            <a:pPr marL="285750" indent="-285750">
              <a:buFont typeface="Arial"/>
              <a:buChar char="•"/>
            </a:pPr>
            <a:r>
              <a:rPr lang="en-US" dirty="0">
                <a:solidFill>
                  <a:srgbClr val="202C8F"/>
                </a:solidFill>
                <a:ea typeface="+mn-lt"/>
                <a:cs typeface="+mn-lt"/>
              </a:rPr>
              <a:t>Maybe you want them to stop and think, or move and take action. </a:t>
            </a:r>
          </a:p>
          <a:p>
            <a:pPr marL="285750" indent="-285750">
              <a:buFont typeface="Arial"/>
              <a:buChar char="•"/>
            </a:pPr>
            <a:r>
              <a:rPr lang="en-US" dirty="0">
                <a:solidFill>
                  <a:srgbClr val="202C8F"/>
                </a:solidFill>
                <a:ea typeface="+mn-lt"/>
                <a:cs typeface="+mn-lt"/>
              </a:rPr>
              <a:t>An example of this being used is in typography. </a:t>
            </a:r>
            <a:endParaRPr lang="en-US">
              <a:solidFill>
                <a:srgbClr val="202C8F"/>
              </a:solidFill>
              <a:ea typeface="+mn-lt"/>
              <a:cs typeface="+mn-lt"/>
            </a:endParaRPr>
          </a:p>
          <a:p>
            <a:pPr marL="285750" indent="-285750">
              <a:buFont typeface="Arial"/>
              <a:buChar char="•"/>
            </a:pPr>
            <a:r>
              <a:rPr lang="en-US" dirty="0">
                <a:solidFill>
                  <a:srgbClr val="202C8F"/>
                </a:solidFill>
                <a:ea typeface="+mn-lt"/>
                <a:cs typeface="+mn-lt"/>
              </a:rPr>
              <a:t>If the designer wants you to focus on something specific, like a brand name, </a:t>
            </a:r>
            <a:r>
              <a:rPr lang="en-US" dirty="0">
                <a:solidFill>
                  <a:srgbClr val="202C8F"/>
                </a:solidFill>
                <a:ea typeface="+mn-lt"/>
                <a:cs typeface="+mn-lt"/>
                <a:hlinkClick r:id="rId4">
                  <a:extLst>
                    <a:ext uri="{A12FA001-AC4F-418D-AE19-62706E023703}">
                      <ahyp:hlinkClr xmlns:ahyp="http://schemas.microsoft.com/office/drawing/2018/hyperlinkcolor" val="tx"/>
                    </a:ext>
                  </a:extLst>
                </a:hlinkClick>
              </a:rPr>
              <a:t>discordant design</a:t>
            </a:r>
            <a:r>
              <a:rPr lang="en-US" dirty="0">
                <a:solidFill>
                  <a:srgbClr val="202C8F"/>
                </a:solidFill>
                <a:ea typeface="+mn-lt"/>
                <a:cs typeface="+mn-lt"/>
              </a:rPr>
              <a:t> can do the trick.</a:t>
            </a:r>
            <a:endParaRPr lang="en-US">
              <a:solidFill>
                <a:srgbClr val="202C8F"/>
              </a:solidFill>
              <a:cs typeface="Sabon Next LT"/>
            </a:endParaRPr>
          </a:p>
          <a:p>
            <a:br>
              <a:rPr lang="en-US" dirty="0"/>
            </a:br>
            <a:endParaRPr lang="en-US" dirty="0">
              <a:solidFill>
                <a:srgbClr val="202C8F"/>
              </a:solidFill>
              <a:cs typeface="Sabon Next LT"/>
            </a:endParaRPr>
          </a:p>
          <a:p>
            <a:endParaRPr lang="en-US" dirty="0">
              <a:solidFill>
                <a:srgbClr val="202C8F"/>
              </a:solidFill>
              <a:cs typeface="Sabon Next LT"/>
            </a:endParaRPr>
          </a:p>
        </p:txBody>
      </p:sp>
      <p:pic>
        <p:nvPicPr>
          <p:cNvPr id="12" name="Picture 11" descr="A black and white paint on a yellow surface&#10;&#10;Description automatically generated">
            <a:extLst>
              <a:ext uri="{FF2B5EF4-FFF2-40B4-BE49-F238E27FC236}">
                <a16:creationId xmlns:a16="http://schemas.microsoft.com/office/drawing/2014/main" id="{3E392F58-8EF5-9F4F-D974-522E734A6CA6}"/>
              </a:ext>
            </a:extLst>
          </p:cNvPr>
          <p:cNvPicPr>
            <a:picLocks noChangeAspect="1"/>
          </p:cNvPicPr>
          <p:nvPr/>
        </p:nvPicPr>
        <p:blipFill>
          <a:blip r:embed="rId5"/>
          <a:stretch>
            <a:fillRect/>
          </a:stretch>
        </p:blipFill>
        <p:spPr>
          <a:xfrm>
            <a:off x="4110668" y="5399327"/>
            <a:ext cx="3309307" cy="1724025"/>
          </a:xfrm>
          <a:prstGeom prst="rect">
            <a:avLst/>
          </a:prstGeom>
        </p:spPr>
      </p:pic>
    </p:spTree>
    <p:extLst>
      <p:ext uri="{BB962C8B-B14F-4D97-AF65-F5344CB8AC3E}">
        <p14:creationId xmlns:p14="http://schemas.microsoft.com/office/powerpoint/2010/main" val="3561086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1E9B8CE-2BC1-8F26-AB2B-5D83289AB13A}"/>
              </a:ext>
            </a:extLst>
          </p:cNvPr>
          <p:cNvSpPr>
            <a:spLocks noGrp="1"/>
          </p:cNvSpPr>
          <p:nvPr>
            <p:ph idx="1"/>
          </p:nvPr>
        </p:nvSpPr>
        <p:spPr>
          <a:xfrm>
            <a:off x="3820577" y="1570222"/>
            <a:ext cx="7152150" cy="4353058"/>
          </a:xfrm>
        </p:spPr>
        <p:txBody>
          <a:bodyPr vert="horz" lIns="91440" tIns="45720" rIns="91440" bIns="45720" rtlCol="0" anchor="t">
            <a:normAutofit/>
          </a:bodyPr>
          <a:lstStyle/>
          <a:p>
            <a:r>
              <a:rPr lang="en-US" sz="2400" dirty="0"/>
              <a:t>When making any design, asking yourself these three questions will help you recall the aforementioned guidelines and principles:</a:t>
            </a:r>
            <a:endParaRPr lang="en-US" sz="2400" dirty="0">
              <a:cs typeface="Sabon Next LT"/>
            </a:endParaRPr>
          </a:p>
          <a:p>
            <a:pPr marL="285750" indent="-285750">
              <a:buFont typeface="Arial"/>
              <a:buChar char="•"/>
            </a:pPr>
            <a:r>
              <a:rPr lang="en-US" sz="2400" dirty="0"/>
              <a:t>Is my text readable?</a:t>
            </a:r>
            <a:endParaRPr lang="en-US" sz="2400" dirty="0">
              <a:cs typeface="Sabon Next LT"/>
            </a:endParaRPr>
          </a:p>
          <a:p>
            <a:pPr marL="285750" indent="-285750">
              <a:buFont typeface="Arial"/>
              <a:buChar char="•"/>
            </a:pPr>
            <a:r>
              <a:rPr lang="en-US" sz="2400" dirty="0"/>
              <a:t>Is my styling consistent?</a:t>
            </a:r>
            <a:endParaRPr lang="en-US" sz="2400" dirty="0">
              <a:cs typeface="Sabon Next LT"/>
            </a:endParaRPr>
          </a:p>
          <a:p>
            <a:pPr marL="285750" indent="-285750">
              <a:buFont typeface="Arial"/>
              <a:buChar char="•"/>
            </a:pPr>
            <a:r>
              <a:rPr lang="en-US" sz="2400" dirty="0"/>
              <a:t>Does my styling use contrast?</a:t>
            </a:r>
            <a:endParaRPr lang="en-US" sz="2400" dirty="0">
              <a:cs typeface="Sabon Next LT"/>
            </a:endParaRPr>
          </a:p>
          <a:p>
            <a:endParaRPr lang="en-US" sz="2400" dirty="0">
              <a:cs typeface="Sabon Next LT"/>
            </a:endParaRPr>
          </a:p>
          <a:p>
            <a:endParaRPr lang="en-US" sz="2400" dirty="0">
              <a:cs typeface="Sabon Next LT"/>
            </a:endParaRPr>
          </a:p>
          <a:p>
            <a:endParaRPr lang="en-US"/>
          </a:p>
        </p:txBody>
      </p:sp>
      <p:sp>
        <p:nvSpPr>
          <p:cNvPr id="7" name="Slide Number Placeholder 6">
            <a:extLst>
              <a:ext uri="{FF2B5EF4-FFF2-40B4-BE49-F238E27FC236}">
                <a16:creationId xmlns:a16="http://schemas.microsoft.com/office/drawing/2014/main" id="{8EF40324-8EB2-3B09-28B2-BE58C9310EB6}"/>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31</a:t>
            </a:fld>
            <a:endParaRPr lang="en-US"/>
          </a:p>
        </p:txBody>
      </p:sp>
      <p:sp>
        <p:nvSpPr>
          <p:cNvPr id="8" name="TextBox 7">
            <a:extLst>
              <a:ext uri="{FF2B5EF4-FFF2-40B4-BE49-F238E27FC236}">
                <a16:creationId xmlns:a16="http://schemas.microsoft.com/office/drawing/2014/main" id="{2A6C0CF1-327D-079D-1435-242516DC2C42}"/>
              </a:ext>
            </a:extLst>
          </p:cNvPr>
          <p:cNvSpPr txBox="1"/>
          <p:nvPr/>
        </p:nvSpPr>
        <p:spPr>
          <a:xfrm>
            <a:off x="2038120" y="991518"/>
            <a:ext cx="92358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medium-content-sans-serif-font"/>
              <a:ea typeface="medium-content-sans-serif-font"/>
              <a:cs typeface="medium-content-sans-serif-font"/>
            </a:endParaRPr>
          </a:p>
        </p:txBody>
      </p:sp>
    </p:spTree>
    <p:extLst>
      <p:ext uri="{BB962C8B-B14F-4D97-AF65-F5344CB8AC3E}">
        <p14:creationId xmlns:p14="http://schemas.microsoft.com/office/powerpoint/2010/main" val="18902936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B426-5B7C-607E-D413-5D2C9495CC0A}"/>
              </a:ext>
            </a:extLst>
          </p:cNvPr>
          <p:cNvSpPr>
            <a:spLocks noGrp="1"/>
          </p:cNvSpPr>
          <p:nvPr>
            <p:ph type="ctrTitle"/>
          </p:nvPr>
        </p:nvSpPr>
        <p:spPr/>
        <p:txBody>
          <a:bodyPr/>
          <a:lstStyle/>
          <a:p>
            <a:r>
              <a:rPr lang="en-US"/>
              <a:t>THANK YOU </a:t>
            </a:r>
          </a:p>
        </p:txBody>
      </p:sp>
      <p:sp>
        <p:nvSpPr>
          <p:cNvPr id="3" name="Subtitle 2">
            <a:extLst>
              <a:ext uri="{FF2B5EF4-FFF2-40B4-BE49-F238E27FC236}">
                <a16:creationId xmlns:a16="http://schemas.microsoft.com/office/drawing/2014/main" id="{B787DFD8-D262-D485-B1F2-817C5A0928C5}"/>
              </a:ext>
            </a:extLst>
          </p:cNvPr>
          <p:cNvSpPr>
            <a:spLocks noGrp="1"/>
          </p:cNvSpPr>
          <p:nvPr>
            <p:ph type="subTitle" idx="1"/>
          </p:nvPr>
        </p:nvSpPr>
        <p:spPr/>
        <p:txBody>
          <a:bodyPr vert="horz" lIns="91440" tIns="0" rIns="91440" bIns="0" rtlCol="0" anchor="t">
            <a:normAutofit/>
          </a:bodyPr>
          <a:lstStyle/>
          <a:p>
            <a:r>
              <a:rPr lang="en-US">
                <a:cs typeface="Sabon Next LT"/>
              </a:rPr>
              <a:t>Bhakti Ukey</a:t>
            </a:r>
            <a:endParaRPr lang="en-US" dirty="0">
              <a:cs typeface="Sabon Next LT"/>
            </a:endParaRPr>
          </a:p>
          <a:p>
            <a:r>
              <a:rPr lang="en-US" dirty="0">
                <a:cs typeface="Sabon Next LT"/>
              </a:rPr>
              <a:t>Ukey.b@northeastern.edu</a:t>
            </a:r>
          </a:p>
        </p:txBody>
      </p:sp>
    </p:spTree>
    <p:extLst>
      <p:ext uri="{BB962C8B-B14F-4D97-AF65-F5344CB8AC3E}">
        <p14:creationId xmlns:p14="http://schemas.microsoft.com/office/powerpoint/2010/main" val="10039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758952" y="1216152"/>
            <a:ext cx="10671048" cy="768096"/>
          </a:xfrm>
        </p:spPr>
        <p:txBody>
          <a:bodyPr anchor="b">
            <a:normAutofit fontScale="90000"/>
          </a:bodyPr>
          <a:lstStyle/>
          <a:p>
            <a:pPr>
              <a:lnSpc>
                <a:spcPct val="90000"/>
              </a:lnSpc>
            </a:pPr>
            <a:r>
              <a:rPr lang="en-US" sz="2800" b="0"/>
              <a:t>Steps to help create informative graphics</a:t>
            </a:r>
            <a:endParaRPr lang="en-US" sz="2800"/>
          </a:p>
        </p:txBody>
      </p:sp>
      <p:sp>
        <p:nvSpPr>
          <p:cNvPr id="11" name="Footer Placeholder 4">
            <a:extLst>
              <a:ext uri="{FF2B5EF4-FFF2-40B4-BE49-F238E27FC236}">
                <a16:creationId xmlns:a16="http://schemas.microsoft.com/office/drawing/2014/main" id="{B3633EA3-F6B0-D074-BB50-C83FDCDEF9A0}"/>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13" name="Slide Number Placeholder 5">
            <a:extLst>
              <a:ext uri="{FF2B5EF4-FFF2-40B4-BE49-F238E27FC236}">
                <a16:creationId xmlns:a16="http://schemas.microsoft.com/office/drawing/2014/main" id="{04B86606-025A-7396-4E0C-EF77F042FA2D}"/>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4</a:t>
            </a:fld>
            <a:endParaRPr lang="en-US"/>
          </a:p>
        </p:txBody>
      </p:sp>
      <p:graphicFrame>
        <p:nvGraphicFramePr>
          <p:cNvPr id="5" name="Text Placeholder 2">
            <a:extLst>
              <a:ext uri="{FF2B5EF4-FFF2-40B4-BE49-F238E27FC236}">
                <a16:creationId xmlns:a16="http://schemas.microsoft.com/office/drawing/2014/main" id="{2E46702C-791F-3E7C-0F30-EE201D01F4FE}"/>
              </a:ext>
            </a:extLst>
          </p:cNvPr>
          <p:cNvGraphicFramePr/>
          <p:nvPr>
            <p:extLst>
              <p:ext uri="{D42A27DB-BD31-4B8C-83A1-F6EECF244321}">
                <p14:modId xmlns:p14="http://schemas.microsoft.com/office/powerpoint/2010/main" val="2273643591"/>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758952" y="1216152"/>
            <a:ext cx="10671048" cy="768096"/>
          </a:xfrm>
        </p:spPr>
        <p:txBody>
          <a:bodyPr anchor="b">
            <a:normAutofit fontScale="90000"/>
          </a:bodyPr>
          <a:lstStyle/>
          <a:p>
            <a:pPr>
              <a:lnSpc>
                <a:spcPct val="90000"/>
              </a:lnSpc>
            </a:pPr>
            <a:r>
              <a:rPr lang="en-US" sz="2800" b="0"/>
              <a:t>Steps to help create informative graphics</a:t>
            </a:r>
            <a:endParaRPr lang="en-US" sz="2800"/>
          </a:p>
        </p:txBody>
      </p:sp>
      <p:sp>
        <p:nvSpPr>
          <p:cNvPr id="11" name="Footer Placeholder 4">
            <a:extLst>
              <a:ext uri="{FF2B5EF4-FFF2-40B4-BE49-F238E27FC236}">
                <a16:creationId xmlns:a16="http://schemas.microsoft.com/office/drawing/2014/main" id="{B3633EA3-F6B0-D074-BB50-C83FDCDEF9A0}"/>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13" name="Slide Number Placeholder 5">
            <a:extLst>
              <a:ext uri="{FF2B5EF4-FFF2-40B4-BE49-F238E27FC236}">
                <a16:creationId xmlns:a16="http://schemas.microsoft.com/office/drawing/2014/main" id="{04B86606-025A-7396-4E0C-EF77F042FA2D}"/>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5</a:t>
            </a:fld>
            <a:endParaRPr lang="en-US"/>
          </a:p>
        </p:txBody>
      </p:sp>
      <p:graphicFrame>
        <p:nvGraphicFramePr>
          <p:cNvPr id="5" name="Text Placeholder 2">
            <a:extLst>
              <a:ext uri="{FF2B5EF4-FFF2-40B4-BE49-F238E27FC236}">
                <a16:creationId xmlns:a16="http://schemas.microsoft.com/office/drawing/2014/main" id="{2E46702C-791F-3E7C-0F30-EE201D01F4FE}"/>
              </a:ext>
            </a:extLst>
          </p:cNvPr>
          <p:cNvGraphicFramePr/>
          <p:nvPr>
            <p:extLst>
              <p:ext uri="{D42A27DB-BD31-4B8C-83A1-F6EECF244321}">
                <p14:modId xmlns:p14="http://schemas.microsoft.com/office/powerpoint/2010/main" val="2501431417"/>
              </p:ext>
            </p:extLst>
          </p:nvPr>
        </p:nvGraphicFramePr>
        <p:xfrm>
          <a:off x="693294" y="1229266"/>
          <a:ext cx="11119104" cy="3630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39" name="Picture 1538" descr="A close-up of a chart&#10;&#10;Description automatically generated">
            <a:extLst>
              <a:ext uri="{FF2B5EF4-FFF2-40B4-BE49-F238E27FC236}">
                <a16:creationId xmlns:a16="http://schemas.microsoft.com/office/drawing/2014/main" id="{1043A03C-9D9B-AC52-7644-CAD72A087B21}"/>
              </a:ext>
            </a:extLst>
          </p:cNvPr>
          <p:cNvPicPr>
            <a:picLocks noChangeAspect="1"/>
          </p:cNvPicPr>
          <p:nvPr/>
        </p:nvPicPr>
        <p:blipFill>
          <a:blip r:embed="rId7"/>
          <a:stretch>
            <a:fillRect/>
          </a:stretch>
        </p:blipFill>
        <p:spPr>
          <a:xfrm>
            <a:off x="1732327" y="3875568"/>
            <a:ext cx="8014281" cy="2196809"/>
          </a:xfrm>
          <a:prstGeom prst="rect">
            <a:avLst/>
          </a:prstGeom>
        </p:spPr>
      </p:pic>
      <p:pic>
        <p:nvPicPr>
          <p:cNvPr id="26" name="Graphic 25" descr="Aspiration outline">
            <a:extLst>
              <a:ext uri="{FF2B5EF4-FFF2-40B4-BE49-F238E27FC236}">
                <a16:creationId xmlns:a16="http://schemas.microsoft.com/office/drawing/2014/main" id="{1186F5FD-E43D-B2F2-4FAF-50AD1B962C6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4992" y="2797367"/>
            <a:ext cx="749148" cy="638980"/>
          </a:xfrm>
          <a:prstGeom prst="rect">
            <a:avLst/>
          </a:prstGeom>
        </p:spPr>
      </p:pic>
    </p:spTree>
    <p:extLst>
      <p:ext uri="{BB962C8B-B14F-4D97-AF65-F5344CB8AC3E}">
        <p14:creationId xmlns:p14="http://schemas.microsoft.com/office/powerpoint/2010/main" val="12136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6E984-F0CE-FB62-0309-8C3073CBC90E}"/>
              </a:ext>
            </a:extLst>
          </p:cNvPr>
          <p:cNvSpPr>
            <a:spLocks noGrp="1"/>
          </p:cNvSpPr>
          <p:nvPr>
            <p:ph type="title"/>
          </p:nvPr>
        </p:nvSpPr>
        <p:spPr>
          <a:xfrm>
            <a:off x="758952" y="1216152"/>
            <a:ext cx="10671048" cy="768096"/>
          </a:xfrm>
        </p:spPr>
        <p:txBody>
          <a:bodyPr anchor="b">
            <a:normAutofit/>
          </a:bodyPr>
          <a:lstStyle/>
          <a:p>
            <a:pPr>
              <a:lnSpc>
                <a:spcPct val="90000"/>
              </a:lnSpc>
            </a:pPr>
            <a:r>
              <a:rPr lang="en-US" sz="2800" b="0"/>
              <a:t>STEPS TO HELP CREATE INFORMATIVE GRAPHICS</a:t>
            </a:r>
            <a:endParaRPr lang="en-US" sz="2800"/>
          </a:p>
        </p:txBody>
      </p:sp>
      <p:sp>
        <p:nvSpPr>
          <p:cNvPr id="4" name="Footer Placeholder 3">
            <a:extLst>
              <a:ext uri="{FF2B5EF4-FFF2-40B4-BE49-F238E27FC236}">
                <a16:creationId xmlns:a16="http://schemas.microsoft.com/office/drawing/2014/main" id="{081AF113-8C86-9AE7-55BE-AFC1C37DCEF1}"/>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2E5D02C7-583E-7D25-ABE7-33592C0A5B46}"/>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6</a:t>
            </a:fld>
            <a:endParaRPr lang="en-US"/>
          </a:p>
        </p:txBody>
      </p:sp>
      <p:graphicFrame>
        <p:nvGraphicFramePr>
          <p:cNvPr id="7" name="Content Placeholder 2">
            <a:extLst>
              <a:ext uri="{FF2B5EF4-FFF2-40B4-BE49-F238E27FC236}">
                <a16:creationId xmlns:a16="http://schemas.microsoft.com/office/drawing/2014/main" id="{CC1298A0-C3F1-91B4-3BF4-2063CB912F1A}"/>
              </a:ext>
            </a:extLst>
          </p:cNvPr>
          <p:cNvGraphicFramePr>
            <a:graphicFrameLocks noGrp="1"/>
          </p:cNvGraphicFramePr>
          <p:nvPr>
            <p:ph sz="half" idx="1"/>
            <p:extLst>
              <p:ext uri="{D42A27DB-BD31-4B8C-83A1-F6EECF244321}">
                <p14:modId xmlns:p14="http://schemas.microsoft.com/office/powerpoint/2010/main" val="4085165713"/>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786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657B54E9-32D9-C25B-D3BC-6A138C3C265A}"/>
              </a:ext>
            </a:extLst>
          </p:cNvPr>
          <p:cNvSpPr>
            <a:spLocks noGrp="1"/>
          </p:cNvSpPr>
          <p:nvPr>
            <p:ph type="title"/>
          </p:nvPr>
        </p:nvSpPr>
        <p:spPr>
          <a:xfrm>
            <a:off x="758952" y="439775"/>
            <a:ext cx="10671048" cy="1544473"/>
          </a:xfrm>
        </p:spPr>
        <p:txBody>
          <a:bodyPr/>
          <a:lstStyle/>
          <a:p>
            <a:r>
              <a:rPr lang="en-US" sz="2800" b="0">
                <a:ea typeface="+mj-lt"/>
                <a:cs typeface="+mj-lt"/>
              </a:rPr>
              <a:t>Chart Selection for specific Analytical Questions</a:t>
            </a:r>
            <a:endParaRPr lang="en-US" sz="2800"/>
          </a:p>
        </p:txBody>
      </p:sp>
      <p:sp>
        <p:nvSpPr>
          <p:cNvPr id="30" name="Content Placeholder 2">
            <a:extLst>
              <a:ext uri="{FF2B5EF4-FFF2-40B4-BE49-F238E27FC236}">
                <a16:creationId xmlns:a16="http://schemas.microsoft.com/office/drawing/2014/main" id="{84A2DF78-7B54-71F1-DECF-BF3830A81743}"/>
              </a:ext>
            </a:extLst>
          </p:cNvPr>
          <p:cNvSpPr>
            <a:spLocks noGrp="1"/>
          </p:cNvSpPr>
          <p:nvPr>
            <p:ph sz="half" idx="1"/>
          </p:nvPr>
        </p:nvSpPr>
        <p:spPr>
          <a:xfrm>
            <a:off x="539496" y="2103120"/>
            <a:ext cx="11119104" cy="4434840"/>
          </a:xfrm>
        </p:spPr>
        <p:txBody>
          <a:bodyPr vert="horz" lIns="91440" tIns="45720" rIns="91440" bIns="45720" rtlCol="0" anchor="t">
            <a:normAutofit/>
          </a:bodyPr>
          <a:lstStyle/>
          <a:p>
            <a:pPr marL="0" indent="0">
              <a:buNone/>
            </a:pPr>
            <a:r>
              <a:rPr lang="en-US" sz="2400">
                <a:ea typeface="+mn-lt"/>
                <a:cs typeface="+mn-lt"/>
              </a:rPr>
              <a:t>As we have established in the previous section that using charts is an excellent way to represent large amounts of information into readable image formats, which</a:t>
            </a:r>
            <a:endParaRPr lang="en-US" sz="2400">
              <a:cs typeface="Sabon Next LT"/>
            </a:endParaRPr>
          </a:p>
          <a:p>
            <a:pPr marL="347345" indent="-347345"/>
            <a:r>
              <a:rPr lang="en-US" sz="2400">
                <a:ea typeface="+mn-lt"/>
                <a:cs typeface="+mn-lt"/>
              </a:rPr>
              <a:t>Clearly highlights the points you would like to put across</a:t>
            </a:r>
            <a:endParaRPr lang="en-US" sz="2400">
              <a:cs typeface="Sabon Next LT"/>
            </a:endParaRPr>
          </a:p>
          <a:p>
            <a:pPr marL="347345" indent="-347345"/>
            <a:r>
              <a:rPr lang="en-US" sz="2400">
                <a:ea typeface="+mn-lt"/>
                <a:cs typeface="+mn-lt"/>
              </a:rPr>
              <a:t>Decision making</a:t>
            </a:r>
            <a:endParaRPr lang="en-US" sz="2400">
              <a:cs typeface="Sabon Next LT"/>
            </a:endParaRPr>
          </a:p>
          <a:p>
            <a:pPr marL="347345" indent="-347345"/>
            <a:r>
              <a:rPr lang="en-US" sz="2400">
                <a:ea typeface="+mn-lt"/>
                <a:cs typeface="+mn-lt"/>
              </a:rPr>
              <a:t>Make Actionable insights</a:t>
            </a:r>
            <a:endParaRPr lang="en-US" sz="2400">
              <a:cs typeface="Sabon Next LT"/>
            </a:endParaRPr>
          </a:p>
          <a:p>
            <a:pPr marL="347345" indent="-347345"/>
            <a:r>
              <a:rPr lang="en-US" sz="2400">
                <a:ea typeface="+mn-lt"/>
                <a:cs typeface="+mn-lt"/>
              </a:rPr>
              <a:t>Shows direction                                   </a:t>
            </a:r>
            <a:endParaRPr lang="en-US" sz="2400">
              <a:cs typeface="Sabon Next LT"/>
            </a:endParaRP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smtClean="0"/>
              <a:pPr>
                <a:spcAft>
                  <a:spcPts val="600"/>
                </a:spcAft>
              </a:pPr>
              <a:t>7</a:t>
            </a:fld>
            <a:endParaRPr lang="en-US"/>
          </a:p>
        </p:txBody>
      </p:sp>
      <p:pic>
        <p:nvPicPr>
          <p:cNvPr id="2" name="Graphic 1" descr="Brain with solid fill">
            <a:extLst>
              <a:ext uri="{FF2B5EF4-FFF2-40B4-BE49-F238E27FC236}">
                <a16:creationId xmlns:a16="http://schemas.microsoft.com/office/drawing/2014/main" id="{277802D0-6AA5-AC81-0599-C72B439B98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18994" y="-443429"/>
            <a:ext cx="2420037" cy="2640375"/>
          </a:xfrm>
          <a:prstGeom prst="rect">
            <a:avLst/>
          </a:prstGeom>
        </p:spPr>
      </p:pic>
      <p:pic>
        <p:nvPicPr>
          <p:cNvPr id="3" name="Picture 2" descr="A cartoon character standing on a yellow arrow&#10;&#10;Description automatically generated">
            <a:extLst>
              <a:ext uri="{FF2B5EF4-FFF2-40B4-BE49-F238E27FC236}">
                <a16:creationId xmlns:a16="http://schemas.microsoft.com/office/drawing/2014/main" id="{A51927A2-2362-9032-B85B-643C8DD7FEC7}"/>
              </a:ext>
            </a:extLst>
          </p:cNvPr>
          <p:cNvPicPr>
            <a:picLocks noChangeAspect="1"/>
          </p:cNvPicPr>
          <p:nvPr/>
        </p:nvPicPr>
        <p:blipFill>
          <a:blip r:embed="rId4"/>
          <a:stretch>
            <a:fillRect/>
          </a:stretch>
        </p:blipFill>
        <p:spPr>
          <a:xfrm>
            <a:off x="8750061" y="2862533"/>
            <a:ext cx="3217652" cy="3548331"/>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42DA6-7397-CEB5-2F39-DCA0CC23AA76}"/>
              </a:ext>
            </a:extLst>
          </p:cNvPr>
          <p:cNvSpPr>
            <a:spLocks noGrp="1"/>
          </p:cNvSpPr>
          <p:nvPr>
            <p:ph type="title"/>
          </p:nvPr>
        </p:nvSpPr>
        <p:spPr>
          <a:xfrm>
            <a:off x="839788" y="457200"/>
            <a:ext cx="3932237" cy="1600200"/>
          </a:xfrm>
        </p:spPr>
        <p:txBody>
          <a:bodyPr anchor="b">
            <a:normAutofit/>
          </a:bodyPr>
          <a:lstStyle/>
          <a:p>
            <a:r>
              <a:rPr lang="en-US" b="0"/>
              <a:t>Categories of charts</a:t>
            </a:r>
          </a:p>
        </p:txBody>
      </p:sp>
      <p:sp>
        <p:nvSpPr>
          <p:cNvPr id="11" name="Text Placeholder 3">
            <a:extLst>
              <a:ext uri="{FF2B5EF4-FFF2-40B4-BE49-F238E27FC236}">
                <a16:creationId xmlns:a16="http://schemas.microsoft.com/office/drawing/2014/main" id="{EC233C83-F6BD-B988-7DC2-75AB9256A8F8}"/>
              </a:ext>
            </a:extLst>
          </p:cNvPr>
          <p:cNvSpPr>
            <a:spLocks noGrp="1"/>
          </p:cNvSpPr>
          <p:nvPr>
            <p:ph type="body" sz="half" idx="2"/>
          </p:nvPr>
        </p:nvSpPr>
        <p:spPr>
          <a:xfrm>
            <a:off x="839788" y="2057400"/>
            <a:ext cx="3932237" cy="3811588"/>
          </a:xfrm>
        </p:spPr>
        <p:txBody>
          <a:bodyPr/>
          <a:lstStyle/>
          <a:p>
            <a:endParaRPr lang="en-US"/>
          </a:p>
        </p:txBody>
      </p:sp>
      <p:sp>
        <p:nvSpPr>
          <p:cNvPr id="4" name="Footer Placeholder 3">
            <a:extLst>
              <a:ext uri="{FF2B5EF4-FFF2-40B4-BE49-F238E27FC236}">
                <a16:creationId xmlns:a16="http://schemas.microsoft.com/office/drawing/2014/main" id="{25D0CDEE-70F6-31FF-FB90-A89A2D3D561A}"/>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5" name="Slide Number Placeholder 4">
            <a:extLst>
              <a:ext uri="{FF2B5EF4-FFF2-40B4-BE49-F238E27FC236}">
                <a16:creationId xmlns:a16="http://schemas.microsoft.com/office/drawing/2014/main" id="{4AB68F1C-87BE-3CA5-8B9A-3845A494C4DE}"/>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8</a:t>
            </a:fld>
            <a:endParaRPr lang="en-US"/>
          </a:p>
        </p:txBody>
      </p:sp>
      <p:graphicFrame>
        <p:nvGraphicFramePr>
          <p:cNvPr id="7" name="Content Placeholder 2">
            <a:extLst>
              <a:ext uri="{FF2B5EF4-FFF2-40B4-BE49-F238E27FC236}">
                <a16:creationId xmlns:a16="http://schemas.microsoft.com/office/drawing/2014/main" id="{4D25ECB1-BF98-D85E-90AC-C62F9E8BC04F}"/>
              </a:ext>
            </a:extLst>
          </p:cNvPr>
          <p:cNvGraphicFramePr>
            <a:graphicFrameLocks noGrp="1"/>
          </p:cNvGraphicFramePr>
          <p:nvPr>
            <p:ph idx="1"/>
            <p:extLst>
              <p:ext uri="{D42A27DB-BD31-4B8C-83A1-F6EECF244321}">
                <p14:modId xmlns:p14="http://schemas.microsoft.com/office/powerpoint/2010/main" val="281257016"/>
              </p:ext>
            </p:extLst>
          </p:nvPr>
        </p:nvGraphicFramePr>
        <p:xfrm>
          <a:off x="5183188" y="987425"/>
          <a:ext cx="6172200" cy="4873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9" name="Picture 18" descr="A pie chart with numbers and text&#10;&#10;Description automatically generated">
            <a:extLst>
              <a:ext uri="{FF2B5EF4-FFF2-40B4-BE49-F238E27FC236}">
                <a16:creationId xmlns:a16="http://schemas.microsoft.com/office/drawing/2014/main" id="{D22FB14D-AC44-1453-45C8-E6F65DB8ECA3}"/>
              </a:ext>
            </a:extLst>
          </p:cNvPr>
          <p:cNvPicPr>
            <a:picLocks noChangeAspect="1"/>
          </p:cNvPicPr>
          <p:nvPr/>
        </p:nvPicPr>
        <p:blipFill>
          <a:blip r:embed="rId7"/>
          <a:stretch>
            <a:fillRect/>
          </a:stretch>
        </p:blipFill>
        <p:spPr>
          <a:xfrm>
            <a:off x="1015041" y="2051298"/>
            <a:ext cx="3591464" cy="3618044"/>
          </a:xfrm>
          <a:prstGeom prst="rect">
            <a:avLst/>
          </a:prstGeom>
        </p:spPr>
      </p:pic>
    </p:spTree>
    <p:extLst>
      <p:ext uri="{BB962C8B-B14F-4D97-AF65-F5344CB8AC3E}">
        <p14:creationId xmlns:p14="http://schemas.microsoft.com/office/powerpoint/2010/main" val="2561054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18C45BA-F1DD-DD21-EB92-5AA66BAD77DA}"/>
              </a:ext>
            </a:extLst>
          </p:cNvPr>
          <p:cNvSpPr>
            <a:spLocks noGrp="1"/>
          </p:cNvSpPr>
          <p:nvPr>
            <p:ph type="title"/>
          </p:nvPr>
        </p:nvSpPr>
        <p:spPr>
          <a:xfrm>
            <a:off x="758952" y="1216152"/>
            <a:ext cx="10671048" cy="768096"/>
          </a:xfrm>
        </p:spPr>
        <p:txBody>
          <a:bodyPr anchor="b">
            <a:normAutofit/>
          </a:bodyPr>
          <a:lstStyle/>
          <a:p>
            <a:pPr>
              <a:lnSpc>
                <a:spcPct val="90000"/>
              </a:lnSpc>
            </a:pPr>
            <a:r>
              <a:rPr lang="en-US" sz="2800" b="0"/>
              <a:t>Type of Charts to use for representation</a:t>
            </a:r>
            <a:endParaRPr lang="en-US" sz="2800"/>
          </a:p>
        </p:txBody>
      </p:sp>
      <p:sp>
        <p:nvSpPr>
          <p:cNvPr id="5" name="Footer Placeholder 4">
            <a:extLst>
              <a:ext uri="{FF2B5EF4-FFF2-40B4-BE49-F238E27FC236}">
                <a16:creationId xmlns:a16="http://schemas.microsoft.com/office/drawing/2014/main" id="{8F6DE1BC-381A-1DBA-63DA-42E23AA11D14}"/>
              </a:ext>
            </a:extLst>
          </p:cNvPr>
          <p:cNvSpPr>
            <a:spLocks noGrp="1"/>
          </p:cNvSpPr>
          <p:nvPr>
            <p:ph type="ftr" sz="quarter" idx="11"/>
          </p:nvPr>
        </p:nvSpPr>
        <p:spPr>
          <a:xfrm>
            <a:off x="621792" y="457200"/>
            <a:ext cx="3200400" cy="274320"/>
          </a:xfrm>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E4664163-3F08-D5E0-CB2F-B20EFCAEE781}"/>
              </a:ext>
            </a:extLst>
          </p:cNvPr>
          <p:cNvSpPr>
            <a:spLocks noGrp="1"/>
          </p:cNvSpPr>
          <p:nvPr>
            <p:ph type="sldNum" sz="quarter" idx="12"/>
          </p:nvPr>
        </p:nvSpPr>
        <p:spPr>
          <a:xfrm>
            <a:off x="10945368" y="457200"/>
            <a:ext cx="987552" cy="274320"/>
          </a:xfrm>
        </p:spPr>
        <p:txBody>
          <a:bodyPr anchor="ctr">
            <a:normAutofit/>
          </a:bodyPr>
          <a:lstStyle/>
          <a:p>
            <a:pPr>
              <a:spcAft>
                <a:spcPts val="600"/>
              </a:spcAft>
            </a:pPr>
            <a:fld id="{48F63A3B-78C7-47BE-AE5E-E10140E04643}" type="slidenum">
              <a:rPr lang="en-US" dirty="0"/>
              <a:pPr>
                <a:spcAft>
                  <a:spcPts val="600"/>
                </a:spcAft>
              </a:pPr>
              <a:t>9</a:t>
            </a:fld>
            <a:endParaRPr lang="en-US"/>
          </a:p>
        </p:txBody>
      </p:sp>
      <p:graphicFrame>
        <p:nvGraphicFramePr>
          <p:cNvPr id="23" name="Content Placeholder 2">
            <a:extLst>
              <a:ext uri="{FF2B5EF4-FFF2-40B4-BE49-F238E27FC236}">
                <a16:creationId xmlns:a16="http://schemas.microsoft.com/office/drawing/2014/main" id="{37AB978C-D8A8-B33A-9025-31902D7DC230}"/>
              </a:ext>
            </a:extLst>
          </p:cNvPr>
          <p:cNvGraphicFramePr>
            <a:graphicFrameLocks noGrp="1"/>
          </p:cNvGraphicFramePr>
          <p:nvPr>
            <p:ph sz="half" idx="1"/>
            <p:extLst>
              <p:ext uri="{D42A27DB-BD31-4B8C-83A1-F6EECF244321}">
                <p14:modId xmlns:p14="http://schemas.microsoft.com/office/powerpoint/2010/main" val="2976060408"/>
              </p:ext>
            </p:extLst>
          </p:nvPr>
        </p:nvGraphicFramePr>
        <p:xfrm>
          <a:off x="539496" y="2103120"/>
          <a:ext cx="11119104" cy="4434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773443"/>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2F95B383-2EBA-4D92-A5FB-15AB92E0DD44}" vid="{86105DA6-E613-46C4-BC07-43C4C2AF651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A7381A-0B8C-4955-BF3C-A86DC89763C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2DF34B-B169-425F-A023-C2FEC976C8E1}">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C32FEDE-8755-4284-9B30-D11182D0F3D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Custom</vt:lpstr>
      <vt:lpstr>Info 7390 Advances in Data Science and Architecture</vt:lpstr>
      <vt:lpstr>CONTENT</vt:lpstr>
      <vt:lpstr>INTRODUCTION </vt:lpstr>
      <vt:lpstr>Steps to help create informative graphics</vt:lpstr>
      <vt:lpstr>Steps to help create informative graphics</vt:lpstr>
      <vt:lpstr>STEPS TO HELP CREATE INFORMATIVE GRAPHICS</vt:lpstr>
      <vt:lpstr>Chart Selection for specific Analytical Questions</vt:lpstr>
      <vt:lpstr>Categories of charts</vt:lpstr>
      <vt:lpstr>Type of Charts to use for representation</vt:lpstr>
      <vt:lpstr>Types of charts to use for representation</vt:lpstr>
      <vt:lpstr>DESCRIPTION OF CHARTS </vt:lpstr>
      <vt:lpstr>Description of charts</vt:lpstr>
      <vt:lpstr>Description of charts</vt:lpstr>
      <vt:lpstr>Description of charts</vt:lpstr>
      <vt:lpstr>Description of charts</vt:lpstr>
      <vt:lpstr>Description of charts</vt:lpstr>
      <vt:lpstr>Description of charts</vt:lpstr>
      <vt:lpstr>When to use which chart?</vt:lpstr>
      <vt:lpstr>INTRODUCTION TO PRINCIPLES OF VISUAL DESIGN </vt:lpstr>
      <vt:lpstr>VISUAL DESIGN PRINCIPAL </vt:lpstr>
      <vt:lpstr>VISUAL DESIGN PRINCIPAL </vt:lpstr>
      <vt:lpstr>VISUAL DESIGN PRINCIPAL </vt:lpstr>
      <vt:lpstr>VISUAL DESIGN PRINCIPAL </vt:lpstr>
      <vt:lpstr>VISUAL DESIGN PRINCIPAL </vt:lpstr>
      <vt:lpstr>VISUAL DESIGN PRINCIPAL </vt:lpstr>
      <vt:lpstr>VISUAL DESIGN PRINCIPAL </vt:lpstr>
      <vt:lpstr>VISUAL DESIGN PRINCIPAL </vt:lpstr>
      <vt:lpstr>VISUAL DESIGN PRINCIPAL </vt:lpstr>
      <vt:lpstr>TYPES OF bALANCE</vt:lpstr>
      <vt:lpstr>TYPES OF BALANCE </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
  <cp:revision>489</cp:revision>
  <dcterms:created xsi:type="dcterms:W3CDTF">2023-09-06T01:23:16Z</dcterms:created>
  <dcterms:modified xsi:type="dcterms:W3CDTF">2023-09-07T20:06:05Z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